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2"/>
  </p:notesMasterIdLst>
  <p:sldIdLst>
    <p:sldId id="319" r:id="rId3"/>
    <p:sldId id="27804" r:id="rId4"/>
    <p:sldId id="27831" r:id="rId5"/>
    <p:sldId id="2145706143" r:id="rId6"/>
    <p:sldId id="27803" r:id="rId7"/>
    <p:sldId id="2145706145" r:id="rId8"/>
    <p:sldId id="27806" r:id="rId9"/>
    <p:sldId id="2145706122" r:id="rId10"/>
    <p:sldId id="2145706146"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manpowergroupapps-my.sharepoint.com/personal/sarka_kumperova_manpowergroup_cz/Documents/MEOS/MEOS_Q3_2024/Data/Kopie%20-%20Grafy%20-%20MEOS%20Q3%202024%20(002)%20-%20chec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92973874326983E-2"/>
          <c:y val="2.1470419543830197E-2"/>
          <c:w val="0.90875645986463827"/>
          <c:h val="1"/>
        </c:manualLayout>
      </c:layout>
      <c:doughnutChart>
        <c:varyColors val="1"/>
        <c:ser>
          <c:idx val="0"/>
          <c:order val="0"/>
          <c:tx>
            <c:strRef>
              <c:f>Sheet1!$B$1</c:f>
              <c:strCache>
                <c:ptCount val="1"/>
                <c:pt idx="0">
                  <c:v>Talent Shortage</c:v>
                </c:pt>
              </c:strCache>
            </c:strRef>
          </c:tx>
          <c:spPr>
            <a:ln>
              <a:noFill/>
            </a:ln>
          </c:spPr>
          <c:dPt>
            <c:idx val="0"/>
            <c:bubble3D val="0"/>
            <c:spPr>
              <a:gradFill>
                <a:gsLst>
                  <a:gs pos="15000">
                    <a:srgbClr val="C25700"/>
                  </a:gs>
                  <a:gs pos="83000">
                    <a:srgbClr val="C25700">
                      <a:lumMod val="60000"/>
                      <a:lumOff val="40000"/>
                    </a:srgbClr>
                  </a:gs>
                </a:gsLst>
                <a:lin ang="5400000" scaled="0"/>
              </a:gradFill>
              <a:ln w="19050">
                <a:noFill/>
              </a:ln>
              <a:effectLst/>
            </c:spPr>
            <c:extLst>
              <c:ext xmlns:c16="http://schemas.microsoft.com/office/drawing/2014/chart" uri="{C3380CC4-5D6E-409C-BE32-E72D297353CC}">
                <c16:uniqueId val="{00000001-A05B-4FC9-8440-8861C79BD9B1}"/>
              </c:ext>
            </c:extLst>
          </c:dPt>
          <c:dPt>
            <c:idx val="1"/>
            <c:bubble3D val="0"/>
            <c:spPr>
              <a:solidFill>
                <a:srgbClr val="C25700">
                  <a:lumMod val="60000"/>
                  <a:lumOff val="40000"/>
                  <a:alpha val="25000"/>
                </a:srgbClr>
              </a:solidFill>
              <a:ln w="19050">
                <a:noFill/>
              </a:ln>
              <a:effectLst/>
            </c:spPr>
            <c:extLst>
              <c:ext xmlns:c16="http://schemas.microsoft.com/office/drawing/2014/chart" uri="{C3380CC4-5D6E-409C-BE32-E72D297353CC}">
                <c16:uniqueId val="{00000003-A05B-4FC9-8440-8861C79BD9B1}"/>
              </c:ext>
            </c:extLst>
          </c:dPt>
          <c:cat>
            <c:strRef>
              <c:f>Sheet1!$A$2:$A$3</c:f>
              <c:strCache>
                <c:ptCount val="2"/>
                <c:pt idx="0">
                  <c:v>1st Qtr</c:v>
                </c:pt>
                <c:pt idx="1">
                  <c:v>2nd Qtr</c:v>
                </c:pt>
              </c:strCache>
            </c:strRef>
          </c:cat>
          <c:val>
            <c:numRef>
              <c:f>Sheet1!$B$2:$B$3</c:f>
              <c:numCache>
                <c:formatCode>General</c:formatCode>
                <c:ptCount val="2"/>
                <c:pt idx="0">
                  <c:v>16</c:v>
                </c:pt>
                <c:pt idx="1">
                  <c:v>84</c:v>
                </c:pt>
              </c:numCache>
            </c:numRef>
          </c:val>
          <c:extLst>
            <c:ext xmlns:c16="http://schemas.microsoft.com/office/drawing/2014/chart" uri="{C3380CC4-5D6E-409C-BE32-E72D297353CC}">
              <c16:uniqueId val="{00000004-A05B-4FC9-8440-8861C79BD9B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92973874326983E-2"/>
          <c:y val="2.1470419543830197E-2"/>
          <c:w val="0.90875645986463827"/>
          <c:h val="1"/>
        </c:manualLayout>
      </c:layout>
      <c:doughnutChart>
        <c:varyColors val="1"/>
        <c:ser>
          <c:idx val="0"/>
          <c:order val="0"/>
          <c:tx>
            <c:strRef>
              <c:f>Sheet1!$B$1</c:f>
              <c:strCache>
                <c:ptCount val="1"/>
                <c:pt idx="0">
                  <c:v>Talent Shortage</c:v>
                </c:pt>
              </c:strCache>
            </c:strRef>
          </c:tx>
          <c:spPr>
            <a:ln>
              <a:noFill/>
            </a:ln>
          </c:spPr>
          <c:dPt>
            <c:idx val="0"/>
            <c:bubble3D val="0"/>
            <c:spPr>
              <a:solidFill>
                <a:srgbClr val="669E66"/>
              </a:solidFill>
              <a:ln w="19050">
                <a:noFill/>
              </a:ln>
              <a:effectLst/>
            </c:spPr>
            <c:extLst>
              <c:ext xmlns:c16="http://schemas.microsoft.com/office/drawing/2014/chart" uri="{C3380CC4-5D6E-409C-BE32-E72D297353CC}">
                <c16:uniqueId val="{00000001-D488-43C7-8B1C-3B7ED4CCBC4A}"/>
              </c:ext>
            </c:extLst>
          </c:dPt>
          <c:dPt>
            <c:idx val="1"/>
            <c:bubble3D val="0"/>
            <c:spPr>
              <a:solidFill>
                <a:srgbClr val="C25700">
                  <a:lumMod val="60000"/>
                  <a:lumOff val="40000"/>
                  <a:alpha val="25000"/>
                </a:srgbClr>
              </a:solidFill>
              <a:ln w="19050">
                <a:noFill/>
              </a:ln>
              <a:effectLst/>
            </c:spPr>
            <c:extLst>
              <c:ext xmlns:c16="http://schemas.microsoft.com/office/drawing/2014/chart" uri="{C3380CC4-5D6E-409C-BE32-E72D297353CC}">
                <c16:uniqueId val="{00000003-D488-43C7-8B1C-3B7ED4CCBC4A}"/>
              </c:ext>
            </c:extLst>
          </c:dPt>
          <c:cat>
            <c:strRef>
              <c:f>Sheet1!$A$2:$A$3</c:f>
              <c:strCache>
                <c:ptCount val="2"/>
                <c:pt idx="0">
                  <c:v>1st Qtr</c:v>
                </c:pt>
                <c:pt idx="1">
                  <c:v>2nd Qtr</c:v>
                </c:pt>
              </c:strCache>
            </c:strRef>
          </c:cat>
          <c:val>
            <c:numRef>
              <c:f>Sheet1!$B$2:$B$3</c:f>
              <c:numCache>
                <c:formatCode>General</c:formatCode>
                <c:ptCount val="2"/>
                <c:pt idx="0">
                  <c:v>27</c:v>
                </c:pt>
                <c:pt idx="1">
                  <c:v>73</c:v>
                </c:pt>
              </c:numCache>
            </c:numRef>
          </c:val>
          <c:extLst>
            <c:ext xmlns:c16="http://schemas.microsoft.com/office/drawing/2014/chart" uri="{C3380CC4-5D6E-409C-BE32-E72D297353CC}">
              <c16:uniqueId val="{00000004-D488-43C7-8B1C-3B7ED4CCBC4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92973874326983E-2"/>
          <c:y val="2.1470419543830197E-2"/>
          <c:w val="0.90875645986463827"/>
          <c:h val="1"/>
        </c:manualLayout>
      </c:layout>
      <c:doughnutChart>
        <c:varyColors val="1"/>
        <c:ser>
          <c:idx val="0"/>
          <c:order val="0"/>
          <c:tx>
            <c:strRef>
              <c:f>Sheet1!$B$1</c:f>
              <c:strCache>
                <c:ptCount val="1"/>
                <c:pt idx="0">
                  <c:v>Talent Shortage</c:v>
                </c:pt>
              </c:strCache>
            </c:strRef>
          </c:tx>
          <c:spPr>
            <a:ln>
              <a:noFill/>
            </a:ln>
          </c:spPr>
          <c:dPt>
            <c:idx val="0"/>
            <c:bubble3D val="0"/>
            <c:spPr>
              <a:solidFill>
                <a:srgbClr val="CC334D"/>
              </a:solidFill>
              <a:ln w="19050">
                <a:noFill/>
              </a:ln>
              <a:effectLst/>
            </c:spPr>
            <c:extLst>
              <c:ext xmlns:c16="http://schemas.microsoft.com/office/drawing/2014/chart" uri="{C3380CC4-5D6E-409C-BE32-E72D297353CC}">
                <c16:uniqueId val="{00000001-E539-414C-94E8-CF9B55CD8105}"/>
              </c:ext>
            </c:extLst>
          </c:dPt>
          <c:dPt>
            <c:idx val="1"/>
            <c:bubble3D val="0"/>
            <c:spPr>
              <a:solidFill>
                <a:srgbClr val="C25700">
                  <a:lumMod val="60000"/>
                  <a:lumOff val="40000"/>
                  <a:alpha val="25000"/>
                </a:srgbClr>
              </a:solidFill>
              <a:ln w="19050">
                <a:noFill/>
              </a:ln>
              <a:effectLst/>
            </c:spPr>
            <c:extLst>
              <c:ext xmlns:c16="http://schemas.microsoft.com/office/drawing/2014/chart" uri="{C3380CC4-5D6E-409C-BE32-E72D297353CC}">
                <c16:uniqueId val="{00000003-E539-414C-94E8-CF9B55CD8105}"/>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E539-414C-94E8-CF9B55CD810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67705883817178E-2"/>
          <c:y val="0.26920757244320148"/>
          <c:w val="0.85806458823236564"/>
          <c:h val="0.73079242755679852"/>
        </c:manualLayout>
      </c:layout>
      <c:doughnutChart>
        <c:varyColors val="1"/>
        <c:ser>
          <c:idx val="0"/>
          <c:order val="0"/>
          <c:tx>
            <c:strRef>
              <c:f>Sheet1!$B$1</c:f>
              <c:strCache>
                <c:ptCount val="1"/>
                <c:pt idx="0">
                  <c:v>Plan to Hire</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D94A-2549-BE45-6EE54483B147}"/>
              </c:ext>
            </c:extLst>
          </c:dPt>
          <c:dPt>
            <c:idx val="1"/>
            <c:bubble3D val="0"/>
            <c:spPr>
              <a:solidFill>
                <a:schemeClr val="accent4">
                  <a:lumMod val="60000"/>
                  <a:lumOff val="40000"/>
                  <a:alpha val="50000"/>
                </a:schemeClr>
              </a:solidFill>
              <a:ln w="19050">
                <a:noFill/>
              </a:ln>
              <a:effectLst/>
            </c:spPr>
            <c:extLst>
              <c:ext xmlns:c16="http://schemas.microsoft.com/office/drawing/2014/chart" uri="{C3380CC4-5D6E-409C-BE32-E72D297353CC}">
                <c16:uniqueId val="{00000001-C89E-7143-8D95-0E7DAE378163}"/>
              </c:ext>
            </c:extLst>
          </c:dPt>
          <c:cat>
            <c:strRef>
              <c:f>Sheet1!$A$2:$A$3</c:f>
              <c:strCache>
                <c:ptCount val="2"/>
                <c:pt idx="0">
                  <c:v>1st Qtr</c:v>
                </c:pt>
                <c:pt idx="1">
                  <c:v>2nd Qtr</c:v>
                </c:pt>
              </c:strCache>
            </c:strRef>
          </c:cat>
          <c:val>
            <c:numRef>
              <c:f>Sheet1!$B$2:$B$3</c:f>
              <c:numCache>
                <c:formatCode>General</c:formatCode>
                <c:ptCount val="2"/>
                <c:pt idx="0">
                  <c:v>34</c:v>
                </c:pt>
                <c:pt idx="1">
                  <c:v>66</c:v>
                </c:pt>
              </c:numCache>
            </c:numRef>
          </c:val>
          <c:extLst>
            <c:ext xmlns:c16="http://schemas.microsoft.com/office/drawing/2014/chart" uri="{C3380CC4-5D6E-409C-BE32-E72D297353CC}">
              <c16:uniqueId val="{00000000-C89E-7143-8D95-0E7DAE37816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15029151623496E-2"/>
          <c:y val="0.25374416785501669"/>
          <c:w val="0.87622104332179662"/>
          <c:h val="0.74625583214498337"/>
        </c:manualLayout>
      </c:layout>
      <c:doughnutChart>
        <c:varyColors val="1"/>
        <c:ser>
          <c:idx val="0"/>
          <c:order val="0"/>
          <c:tx>
            <c:strRef>
              <c:f>Sheet1!$B$1</c:f>
              <c:strCache>
                <c:ptCount val="1"/>
                <c:pt idx="0">
                  <c:v>Expect a Staffing Decrease</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FB5D-F14A-BA63-E182D344DB0F}"/>
              </c:ext>
            </c:extLst>
          </c:dPt>
          <c:dPt>
            <c:idx val="1"/>
            <c:bubble3D val="0"/>
            <c:spPr>
              <a:solidFill>
                <a:schemeClr val="accent3">
                  <a:alpha val="25000"/>
                </a:schemeClr>
              </a:solidFill>
              <a:ln w="19050">
                <a:noFill/>
              </a:ln>
              <a:effectLst/>
            </c:spPr>
            <c:extLst>
              <c:ext xmlns:c16="http://schemas.microsoft.com/office/drawing/2014/chart" uri="{C3380CC4-5D6E-409C-BE32-E72D297353CC}">
                <c16:uniqueId val="{00000001-C89E-7143-8D95-0E7DAE378163}"/>
              </c:ext>
            </c:extLst>
          </c:dPt>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0-C89E-7143-8D95-0E7DAE37816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67705883817178E-2"/>
          <c:y val="0.26920757244320148"/>
          <c:w val="0.85806458823236564"/>
          <c:h val="0.73079242755679852"/>
        </c:manualLayout>
      </c:layout>
      <c:doughnutChart>
        <c:varyColors val="1"/>
        <c:ser>
          <c:idx val="0"/>
          <c:order val="0"/>
          <c:tx>
            <c:strRef>
              <c:f>Sheet1!$B$1</c:f>
              <c:strCache>
                <c:ptCount val="1"/>
                <c:pt idx="0">
                  <c:v>Plan to Hire</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B70F-A44D-9B8A-28FF7AEA587F}"/>
              </c:ext>
            </c:extLst>
          </c:dPt>
          <c:dPt>
            <c:idx val="1"/>
            <c:bubble3D val="0"/>
            <c:spPr>
              <a:solidFill>
                <a:schemeClr val="accent2">
                  <a:alpha val="25000"/>
                </a:schemeClr>
              </a:solidFill>
              <a:ln w="19050">
                <a:noFill/>
              </a:ln>
              <a:effectLst/>
            </c:spPr>
            <c:extLst>
              <c:ext xmlns:c16="http://schemas.microsoft.com/office/drawing/2014/chart" uri="{C3380CC4-5D6E-409C-BE32-E72D297353CC}">
                <c16:uniqueId val="{00000001-C89E-7143-8D95-0E7DAE378163}"/>
              </c:ext>
            </c:extLst>
          </c:dPt>
          <c:cat>
            <c:strRef>
              <c:f>Sheet1!$A$2:$A$3</c:f>
              <c:strCache>
                <c:ptCount val="2"/>
                <c:pt idx="0">
                  <c:v>1st Qtr</c:v>
                </c:pt>
                <c:pt idx="1">
                  <c:v>2nd Qtr</c:v>
                </c:pt>
              </c:strCache>
            </c:strRef>
          </c:cat>
          <c:val>
            <c:numRef>
              <c:f>Sheet1!$B$2:$B$3</c:f>
              <c:numCache>
                <c:formatCode>General</c:formatCode>
                <c:ptCount val="2"/>
                <c:pt idx="0">
                  <c:v>41</c:v>
                </c:pt>
                <c:pt idx="1">
                  <c:v>59</c:v>
                </c:pt>
              </c:numCache>
            </c:numRef>
          </c:val>
          <c:extLst>
            <c:ext xmlns:c16="http://schemas.microsoft.com/office/drawing/2014/chart" uri="{C3380CC4-5D6E-409C-BE32-E72D297353CC}">
              <c16:uniqueId val="{00000000-C89E-7143-8D95-0E7DAE37816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15029151623496E-2"/>
          <c:y val="0.25374416785501669"/>
          <c:w val="0.87622104332179662"/>
          <c:h val="0.74625583214498337"/>
        </c:manualLayout>
      </c:layout>
      <c:doughnutChart>
        <c:varyColors val="1"/>
        <c:ser>
          <c:idx val="0"/>
          <c:order val="0"/>
          <c:tx>
            <c:strRef>
              <c:f>Sheet1!$B$1</c:f>
              <c:strCache>
                <c:ptCount val="1"/>
                <c:pt idx="0">
                  <c:v>Expect a Staffing Decrease</c:v>
                </c:pt>
              </c:strCache>
            </c:strRef>
          </c:tx>
          <c:spPr>
            <a:ln>
              <a:noFill/>
            </a:ln>
          </c:spPr>
          <c:dPt>
            <c:idx val="0"/>
            <c:bubble3D val="0"/>
            <c:spPr>
              <a:solidFill>
                <a:schemeClr val="tx1"/>
              </a:solidFill>
              <a:ln w="19050">
                <a:noFill/>
              </a:ln>
              <a:effectLst/>
            </c:spPr>
            <c:extLst>
              <c:ext xmlns:c16="http://schemas.microsoft.com/office/drawing/2014/chart" uri="{C3380CC4-5D6E-409C-BE32-E72D297353CC}">
                <c16:uniqueId val="{00000001-FB5D-F14A-BA63-E182D344DB0F}"/>
              </c:ext>
            </c:extLst>
          </c:dPt>
          <c:dPt>
            <c:idx val="1"/>
            <c:bubble3D val="0"/>
            <c:spPr>
              <a:solidFill>
                <a:schemeClr val="tx1">
                  <a:alpha val="25000"/>
                </a:schemeClr>
              </a:solidFill>
              <a:ln w="19050">
                <a:noFill/>
              </a:ln>
              <a:effectLst/>
            </c:spPr>
            <c:extLst>
              <c:ext xmlns:c16="http://schemas.microsoft.com/office/drawing/2014/chart" uri="{C3380CC4-5D6E-409C-BE32-E72D297353CC}">
                <c16:uniqueId val="{00000001-C89E-7143-8D95-0E7DAE378163}"/>
              </c:ext>
            </c:extLst>
          </c:dPt>
          <c:cat>
            <c:strRef>
              <c:f>Sheet1!$A$2:$A$3</c:f>
              <c:strCache>
                <c:ptCount val="2"/>
                <c:pt idx="0">
                  <c:v>1st Qtr</c:v>
                </c:pt>
                <c:pt idx="1">
                  <c:v>2nd Qtr</c:v>
                </c:pt>
              </c:strCache>
            </c:strRef>
          </c:cat>
          <c:val>
            <c:numRef>
              <c:f>Sheet1!$B$2:$B$3</c:f>
              <c:numCache>
                <c:formatCode>General</c:formatCode>
                <c:ptCount val="2"/>
                <c:pt idx="0">
                  <c:v>2</c:v>
                </c:pt>
                <c:pt idx="1">
                  <c:v>98</c:v>
                </c:pt>
              </c:numCache>
            </c:numRef>
          </c:val>
          <c:extLst>
            <c:ext xmlns:c16="http://schemas.microsoft.com/office/drawing/2014/chart" uri="{C3380CC4-5D6E-409C-BE32-E72D297353CC}">
              <c16:uniqueId val="{00000000-C89E-7143-8D95-0E7DAE37816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983963004090778E-2"/>
          <c:w val="1"/>
          <c:h val="0.65695351797708579"/>
        </c:manualLayout>
      </c:layout>
      <c:barChart>
        <c:barDir val="col"/>
        <c:grouping val="clustered"/>
        <c:varyColors val="0"/>
        <c:ser>
          <c:idx val="0"/>
          <c:order val="0"/>
          <c:tx>
            <c:strRef>
              <c:f>Sheet1!$B$1</c:f>
              <c:strCache>
                <c:ptCount val="1"/>
                <c:pt idx="0">
                  <c:v>Percentage</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187-FF4C-AC69-7B9FBFF13AE9}"/>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4227050768173258E-2"/>
                      <c:h val="5.7937800069065695E-2"/>
                    </c:manualLayout>
                  </c15:layout>
                </c:ext>
                <c:ext xmlns:c16="http://schemas.microsoft.com/office/drawing/2014/chart" uri="{C3380CC4-5D6E-409C-BE32-E72D297353CC}">
                  <c16:uniqueId val="{00000001-0187-FF4C-AC69-7B9FBFF13AE9}"/>
                </c:ext>
              </c:extLst>
            </c:dLbl>
            <c:dLbl>
              <c:idx val="8"/>
              <c:delete val="1"/>
              <c:extLst>
                <c:ext xmlns:c15="http://schemas.microsoft.com/office/drawing/2012/chart" uri="{CE6537A1-D6FC-4f65-9D91-7224C49458BB}"/>
                <c:ext xmlns:c16="http://schemas.microsoft.com/office/drawing/2014/chart" uri="{C3380CC4-5D6E-409C-BE32-E72D297353CC}">
                  <c16:uniqueId val="{00000002-73C5-4E78-9543-827A4316FA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Energetika a veřejné služby</c:v>
                </c:pt>
                <c:pt idx="1">
                  <c:v>Veřejný a neziskový sektor</c:v>
                </c:pt>
                <c:pt idx="2">
                  <c:v>Doprava, skladování a automotive</c:v>
                </c:pt>
                <c:pt idx="3">
                  <c:v>Průmysl a stavebnictví</c:v>
                </c:pt>
                <c:pt idx="4">
                  <c:v>Informační technologie</c:v>
                </c:pt>
                <c:pt idx="5">
                  <c:v>Obchod a služby</c:v>
                </c:pt>
                <c:pt idx="6">
                  <c:v>Finance, pojištění a nemovitosti</c:v>
                </c:pt>
                <c:pt idx="7">
                  <c:v>Komunikační služby</c:v>
                </c:pt>
                <c:pt idx="8">
                  <c:v>Zdravotní a sociální péče, farmacie</c:v>
                </c:pt>
              </c:strCache>
            </c:strRef>
          </c:cat>
          <c:val>
            <c:numRef>
              <c:f>Sheet1!$B$2:$B$10</c:f>
              <c:numCache>
                <c:formatCode>General</c:formatCode>
                <c:ptCount val="9"/>
                <c:pt idx="0">
                  <c:v>-27</c:v>
                </c:pt>
                <c:pt idx="1">
                  <c:v>-10</c:v>
                </c:pt>
                <c:pt idx="2">
                  <c:v>4</c:v>
                </c:pt>
                <c:pt idx="3">
                  <c:v>15</c:v>
                </c:pt>
                <c:pt idx="4">
                  <c:v>19</c:v>
                </c:pt>
                <c:pt idx="5">
                  <c:v>22</c:v>
                </c:pt>
                <c:pt idx="6">
                  <c:v>27</c:v>
                </c:pt>
                <c:pt idx="7">
                  <c:v>29</c:v>
                </c:pt>
                <c:pt idx="8">
                  <c:v>36</c:v>
                </c:pt>
              </c:numCache>
            </c:numRef>
          </c:val>
          <c:extLst>
            <c:ext xmlns:c16="http://schemas.microsoft.com/office/drawing/2014/chart" uri="{C3380CC4-5D6E-409C-BE32-E72D297353CC}">
              <c16:uniqueId val="{00000002-0187-FF4C-AC69-7B9FBFF13AE9}"/>
            </c:ext>
          </c:extLst>
        </c:ser>
        <c:dLbls>
          <c:showLegendKey val="0"/>
          <c:showVal val="0"/>
          <c:showCatName val="0"/>
          <c:showSerName val="0"/>
          <c:showPercent val="0"/>
          <c:showBubbleSize val="0"/>
        </c:dLbls>
        <c:gapWidth val="50"/>
        <c:overlap val="-100"/>
        <c:axId val="584506656"/>
        <c:axId val="60494879"/>
      </c:barChart>
      <c:catAx>
        <c:axId val="584506656"/>
        <c:scaling>
          <c:orientation val="minMax"/>
        </c:scaling>
        <c:delete val="1"/>
        <c:axPos val="b"/>
        <c:numFmt formatCode="General" sourceLinked="1"/>
        <c:majorTickMark val="none"/>
        <c:minorTickMark val="none"/>
        <c:tickLblPos val="low"/>
        <c:crossAx val="60494879"/>
        <c:crosses val="autoZero"/>
        <c:auto val="1"/>
        <c:lblAlgn val="ctr"/>
        <c:lblOffset val="100"/>
        <c:tickLblSkip val="1"/>
        <c:noMultiLvlLbl val="0"/>
      </c:catAx>
      <c:valAx>
        <c:axId val="60494879"/>
        <c:scaling>
          <c:orientation val="minMax"/>
        </c:scaling>
        <c:delete val="1"/>
        <c:axPos val="l"/>
        <c:numFmt formatCode="General" sourceLinked="1"/>
        <c:majorTickMark val="none"/>
        <c:minorTickMark val="none"/>
        <c:tickLblPos val="nextTo"/>
        <c:crossAx val="58450665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9103309798444E-2"/>
          <c:y val="1.5271233388316579E-2"/>
          <c:w val="0.95935085699835898"/>
          <c:h val="0.67438206093803488"/>
        </c:manualLayout>
      </c:layout>
      <c:barChart>
        <c:barDir val="col"/>
        <c:grouping val="clustered"/>
        <c:varyColors val="0"/>
        <c:ser>
          <c:idx val="0"/>
          <c:order val="0"/>
          <c:tx>
            <c:strRef>
              <c:f>'[Kopie - Grafy - MEOS Q3 2024 (002) - check.xlsx]Graf - globální index'!$B$1</c:f>
              <c:strCache>
                <c:ptCount val="1"/>
                <c:pt idx="0">
                  <c:v>Q3-2024</c:v>
                </c:pt>
              </c:strCache>
            </c:strRef>
          </c:tx>
          <c:spPr>
            <a:solidFill>
              <a:schemeClr val="bg1"/>
            </a:solidFill>
            <a:ln>
              <a:noFill/>
            </a:ln>
            <a:effectLst/>
          </c:spPr>
          <c:invertIfNegative val="0"/>
          <c:dLbls>
            <c:dLbl>
              <c:idx val="39"/>
              <c:layout>
                <c:manualLayout>
                  <c:x val="1.1771751295524573E-16"/>
                  <c:y val="6.57228971481886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A6-4DF1-AA96-C2E04AD0DD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'[Kopie - Grafy - MEOS Q3 2024 (002) - check.xlsx]Graf - globální index'!$A$2:$A$43</c:f>
              <c:strCache>
                <c:ptCount val="42"/>
                <c:pt idx="0">
                  <c:v>Kostarika</c:v>
                </c:pt>
                <c:pt idx="1">
                  <c:v>Švýcarsko</c:v>
                </c:pt>
                <c:pt idx="2">
                  <c:v>Guatemala</c:v>
                </c:pt>
                <c:pt idx="3">
                  <c:v>Mexiko</c:v>
                </c:pt>
                <c:pt idx="4">
                  <c:v>JAR</c:v>
                </c:pt>
                <c:pt idx="5">
                  <c:v>Indie</c:v>
                </c:pt>
                <c:pt idx="6">
                  <c:v>USA</c:v>
                </c:pt>
                <c:pt idx="7">
                  <c:v>Čína</c:v>
                </c:pt>
                <c:pt idx="8">
                  <c:v>Nizozemsko</c:v>
                </c:pt>
                <c:pt idx="9">
                  <c:v>Brazílie</c:v>
                </c:pt>
                <c:pt idx="10">
                  <c:v>Belgie</c:v>
                </c:pt>
                <c:pt idx="11">
                  <c:v>Peru</c:v>
                </c:pt>
                <c:pt idx="12">
                  <c:v>Francie</c:v>
                </c:pt>
                <c:pt idx="13">
                  <c:v>Kanada</c:v>
                </c:pt>
                <c:pt idx="14">
                  <c:v>Irsko</c:v>
                </c:pt>
                <c:pt idx="15">
                  <c:v>Německo</c:v>
                </c:pt>
                <c:pt idx="16">
                  <c:v>Finsko</c:v>
                </c:pt>
                <c:pt idx="17">
                  <c:v>Norsko</c:v>
                </c:pt>
                <c:pt idx="18">
                  <c:v>Kolumbie</c:v>
                </c:pt>
                <c:pt idx="19">
                  <c:v>Singapur</c:v>
                </c:pt>
                <c:pt idx="20">
                  <c:v>Rakousko</c:v>
                </c:pt>
                <c:pt idx="21">
                  <c:v>Velká Británie</c:v>
                </c:pt>
                <c:pt idx="22">
                  <c:v>Panama</c:v>
                </c:pt>
                <c:pt idx="23">
                  <c:v>Tchaj-wan</c:v>
                </c:pt>
                <c:pt idx="24">
                  <c:v>Portugalsko</c:v>
                </c:pt>
                <c:pt idx="25">
                  <c:v>Turecko</c:v>
                </c:pt>
                <c:pt idx="26">
                  <c:v>Itálie</c:v>
                </c:pt>
                <c:pt idx="27">
                  <c:v>Austrálie</c:v>
                </c:pt>
                <c:pt idx="28">
                  <c:v>Slovensko</c:v>
                </c:pt>
                <c:pt idx="29">
                  <c:v>Španělsko</c:v>
                </c:pt>
                <c:pt idx="30">
                  <c:v>Maďarsko</c:v>
                </c:pt>
                <c:pt idx="31">
                  <c:v>Polsko</c:v>
                </c:pt>
                <c:pt idx="32">
                  <c:v>Švédsko</c:v>
                </c:pt>
                <c:pt idx="33">
                  <c:v>Japonsko</c:v>
                </c:pt>
                <c:pt idx="34">
                  <c:v>Řecko</c:v>
                </c:pt>
                <c:pt idx="35">
                  <c:v>ČR</c:v>
                </c:pt>
                <c:pt idx="36">
                  <c:v>Hongkong</c:v>
                </c:pt>
                <c:pt idx="37">
                  <c:v>Portoriko</c:v>
                </c:pt>
                <c:pt idx="38">
                  <c:v>Chile</c:v>
                </c:pt>
                <c:pt idx="39">
                  <c:v>Izrael</c:v>
                </c:pt>
                <c:pt idx="40">
                  <c:v>Argentina</c:v>
                </c:pt>
                <c:pt idx="41">
                  <c:v>Rumunsko</c:v>
                </c:pt>
              </c:strCache>
            </c:strRef>
          </c:cat>
          <c:val>
            <c:numRef>
              <c:f>'[Kopie - Grafy - MEOS Q3 2024 (002) - check.xlsx]Graf - globální index'!$B$2:$B$43</c:f>
              <c:numCache>
                <c:formatCode>0</c:formatCode>
                <c:ptCount val="42"/>
                <c:pt idx="0">
                  <c:v>35</c:v>
                </c:pt>
                <c:pt idx="1">
                  <c:v>34</c:v>
                </c:pt>
                <c:pt idx="2">
                  <c:v>32</c:v>
                </c:pt>
                <c:pt idx="3">
                  <c:v>32</c:v>
                </c:pt>
                <c:pt idx="4">
                  <c:v>31</c:v>
                </c:pt>
                <c:pt idx="5">
                  <c:v>30</c:v>
                </c:pt>
                <c:pt idx="6">
                  <c:v>30</c:v>
                </c:pt>
                <c:pt idx="7">
                  <c:v>28</c:v>
                </c:pt>
                <c:pt idx="8">
                  <c:v>28</c:v>
                </c:pt>
                <c:pt idx="9">
                  <c:v>27</c:v>
                </c:pt>
                <c:pt idx="10">
                  <c:v>25</c:v>
                </c:pt>
                <c:pt idx="11">
                  <c:v>25</c:v>
                </c:pt>
                <c:pt idx="12">
                  <c:v>24</c:v>
                </c:pt>
                <c:pt idx="13">
                  <c:v>23</c:v>
                </c:pt>
                <c:pt idx="14">
                  <c:v>23</c:v>
                </c:pt>
                <c:pt idx="15">
                  <c:v>23</c:v>
                </c:pt>
                <c:pt idx="16">
                  <c:v>22</c:v>
                </c:pt>
                <c:pt idx="17">
                  <c:v>22</c:v>
                </c:pt>
                <c:pt idx="18">
                  <c:v>20</c:v>
                </c:pt>
                <c:pt idx="19">
                  <c:v>20</c:v>
                </c:pt>
                <c:pt idx="20">
                  <c:v>20</c:v>
                </c:pt>
                <c:pt idx="21">
                  <c:v>20</c:v>
                </c:pt>
                <c:pt idx="22">
                  <c:v>19</c:v>
                </c:pt>
                <c:pt idx="23">
                  <c:v>18</c:v>
                </c:pt>
                <c:pt idx="24">
                  <c:v>18</c:v>
                </c:pt>
                <c:pt idx="25">
                  <c:v>17</c:v>
                </c:pt>
                <c:pt idx="26" formatCode="General">
                  <c:v>16</c:v>
                </c:pt>
                <c:pt idx="27">
                  <c:v>15</c:v>
                </c:pt>
                <c:pt idx="28">
                  <c:v>15</c:v>
                </c:pt>
                <c:pt idx="29">
                  <c:v>15</c:v>
                </c:pt>
                <c:pt idx="30">
                  <c:v>14</c:v>
                </c:pt>
                <c:pt idx="31" formatCode="General">
                  <c:v>14</c:v>
                </c:pt>
                <c:pt idx="32">
                  <c:v>13</c:v>
                </c:pt>
                <c:pt idx="33">
                  <c:v>12</c:v>
                </c:pt>
                <c:pt idx="34" formatCode="General">
                  <c:v>10</c:v>
                </c:pt>
                <c:pt idx="35">
                  <c:v>8</c:v>
                </c:pt>
                <c:pt idx="36">
                  <c:v>8</c:v>
                </c:pt>
                <c:pt idx="37" formatCode="General">
                  <c:v>8</c:v>
                </c:pt>
                <c:pt idx="38" formatCode="General">
                  <c:v>7</c:v>
                </c:pt>
                <c:pt idx="39" formatCode="General">
                  <c:v>4</c:v>
                </c:pt>
                <c:pt idx="40" formatCode="General">
                  <c:v>3</c:v>
                </c:pt>
                <c:pt idx="41" formatCode="General">
                  <c:v>3</c:v>
                </c:pt>
              </c:numCache>
            </c:numRef>
          </c:val>
          <c:extLst>
            <c:ext xmlns:c16="http://schemas.microsoft.com/office/drawing/2014/chart" uri="{C3380CC4-5D6E-409C-BE32-E72D297353CC}">
              <c16:uniqueId val="{00000001-FAA6-4DF1-AA96-C2E04AD0DD5A}"/>
            </c:ext>
          </c:extLst>
        </c:ser>
        <c:dLbls>
          <c:showLegendKey val="0"/>
          <c:showVal val="0"/>
          <c:showCatName val="0"/>
          <c:showSerName val="0"/>
          <c:showPercent val="0"/>
          <c:showBubbleSize val="0"/>
        </c:dLbls>
        <c:gapWidth val="43"/>
        <c:overlap val="-27"/>
        <c:axId val="876662968"/>
        <c:axId val="876663296"/>
      </c:barChart>
      <c:catAx>
        <c:axId val="87666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cs-CZ"/>
          </a:p>
        </c:txPr>
        <c:crossAx val="876663296"/>
        <c:crosses val="autoZero"/>
        <c:auto val="1"/>
        <c:lblAlgn val="ctr"/>
        <c:lblOffset val="50"/>
        <c:noMultiLvlLbl val="0"/>
      </c:catAx>
      <c:valAx>
        <c:axId val="876663296"/>
        <c:scaling>
          <c:orientation val="minMax"/>
        </c:scaling>
        <c:delete val="1"/>
        <c:axPos val="l"/>
        <c:numFmt formatCode="0" sourceLinked="1"/>
        <c:majorTickMark val="none"/>
        <c:minorTickMark val="none"/>
        <c:tickLblPos val="nextTo"/>
        <c:crossAx val="876662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rawings/drawing1.xml><?xml version="1.0" encoding="utf-8"?>
<c:userShapes xmlns:c="http://schemas.openxmlformats.org/drawingml/2006/chart">
  <cdr:relSizeAnchor xmlns:cdr="http://schemas.openxmlformats.org/drawingml/2006/chartDrawing">
    <cdr:from>
      <cdr:x>0.14232</cdr:x>
      <cdr:y>0.21541</cdr:y>
    </cdr:from>
    <cdr:to>
      <cdr:x>0.18709</cdr:x>
      <cdr:y>0.31195</cdr:y>
    </cdr:to>
    <cdr:pic>
      <cdr:nvPicPr>
        <cdr:cNvPr id="2" name="Graphic 46">
          <a:extLst xmlns:a="http://schemas.openxmlformats.org/drawingml/2006/main">
            <a:ext uri="{FF2B5EF4-FFF2-40B4-BE49-F238E27FC236}">
              <a16:creationId xmlns:a16="http://schemas.microsoft.com/office/drawing/2014/main" id="{79106BA7-B6C8-18EA-DC37-3B34FC6E396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rcRect xmlns:a="http://schemas.openxmlformats.org/drawingml/2006/main"/>
        <a:stretch xmlns:a="http://schemas.openxmlformats.org/drawingml/2006/main"/>
      </cdr:blipFill>
      <cdr:spPr>
        <a:xfrm xmlns:a="http://schemas.openxmlformats.org/drawingml/2006/main">
          <a:off x="1594272" y="1141387"/>
          <a:ext cx="501542" cy="511552"/>
        </a:xfrm>
        <a:prstGeom xmlns:a="http://schemas.openxmlformats.org/drawingml/2006/main" prst="rect">
          <a:avLst/>
        </a:prstGeom>
      </cdr:spPr>
    </cdr:pic>
  </cdr:relSizeAnchor>
  <cdr:relSizeAnchor xmlns:cdr="http://schemas.openxmlformats.org/drawingml/2006/chartDrawing">
    <cdr:from>
      <cdr:x>0.36911</cdr:x>
      <cdr:y>0.22451</cdr:y>
    </cdr:from>
    <cdr:to>
      <cdr:x>0.4148</cdr:x>
      <cdr:y>0.32303</cdr:y>
    </cdr:to>
    <cdr:pic>
      <cdr:nvPicPr>
        <cdr:cNvPr id="3" name="Graphic 20">
          <a:extLst xmlns:a="http://schemas.openxmlformats.org/drawingml/2006/main">
            <a:ext uri="{FF2B5EF4-FFF2-40B4-BE49-F238E27FC236}">
              <a16:creationId xmlns:a16="http://schemas.microsoft.com/office/drawing/2014/main" id="{7196670A-04E3-A579-4717-EEC4AAAC370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96DAC541-7B7A-43D3-8B79-37D633B846F1}">
              <asvg:svgBlip xmlns:asvg="http://schemas.microsoft.com/office/drawing/2016/SVG/main" r:embed="rId4"/>
            </a:ext>
          </a:extLst>
        </a:blip>
        <a:srcRect xmlns:a="http://schemas.openxmlformats.org/drawingml/2006/main"/>
        <a:stretch xmlns:a="http://schemas.openxmlformats.org/drawingml/2006/main"/>
      </cdr:blipFill>
      <cdr:spPr>
        <a:xfrm xmlns:a="http://schemas.openxmlformats.org/drawingml/2006/main">
          <a:off x="4134756" y="1166323"/>
          <a:ext cx="511836" cy="51183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C1B42-3916-4E6B-90FB-D3E46708F442}" type="datetimeFigureOut">
              <a:rPr lang="cs-CZ" smtClean="0"/>
              <a:t>10.06.2024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2D1B6-C085-453A-AAE3-F9E997500917}" type="slidenum">
              <a:rPr lang="cs-CZ" smtClean="0"/>
              <a:t>‹#›</a:t>
            </a:fld>
            <a:endParaRPr lang="cs-CZ"/>
          </a:p>
        </p:txBody>
      </p:sp>
    </p:spTree>
    <p:extLst>
      <p:ext uri="{BB962C8B-B14F-4D97-AF65-F5344CB8AC3E}">
        <p14:creationId xmlns:p14="http://schemas.microsoft.com/office/powerpoint/2010/main" val="139663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spcBef>
                <a:spcPct val="0"/>
              </a:spcBef>
            </a:pPr>
            <a:r>
              <a:rPr lang="cs-CZ" altLang="cs-CZ">
                <a:latin typeface="Arial" panose="020B0604020202020204" pitchFamily="34" charset="0"/>
                <a:cs typeface="Arial" panose="020B0604020202020204" pitchFamily="34" charset="0"/>
              </a:rPr>
              <a:t>62 let od roku 1961, 41 zemí světa, 40tis zaměstnavatelů</a:t>
            </a:r>
          </a:p>
          <a:p>
            <a:pPr eaLnBrk="1" hangingPunct="1">
              <a:spcBef>
                <a:spcPct val="0"/>
              </a:spcBef>
            </a:pPr>
            <a:endParaRPr lang="cs-CZ" altLang="cs-CZ">
              <a:latin typeface="Arial" panose="020B0604020202020204" pitchFamily="34" charset="0"/>
              <a:cs typeface="Arial" panose="020B0604020202020204" pitchFamily="34" charset="0"/>
            </a:endParaRPr>
          </a:p>
          <a:p>
            <a:pPr eaLnBrk="1" hangingPunct="1">
              <a:spcBef>
                <a:spcPct val="0"/>
              </a:spcBef>
            </a:pPr>
            <a:r>
              <a:rPr lang="cs-CZ" altLang="cs-CZ">
                <a:latin typeface="Arial" panose="020B0604020202020204" pitchFamily="34" charset="0"/>
                <a:cs typeface="Arial" panose="020B0604020202020204" pitchFamily="34" charset="0"/>
              </a:rPr>
              <a:t>Každý rok investujeme celosvětově desítky miliónů do průzkumů trhu práce, abychom pomáhali lidem a firmám uspět v neustále se měnícím prostředí.</a:t>
            </a:r>
          </a:p>
          <a:p>
            <a:pPr eaLnBrk="1" hangingPunct="1">
              <a:spcBef>
                <a:spcPct val="0"/>
              </a:spcBef>
            </a:pPr>
            <a:r>
              <a:rPr lang="cs-CZ" altLang="cs-CZ">
                <a:latin typeface="Arial" panose="020B0604020202020204" pitchFamily="34" charset="0"/>
                <a:cs typeface="Arial" panose="020B0604020202020204" pitchFamily="34" charset="0"/>
              </a:rPr>
              <a:t>Tento průzkum je naše vlajková loď s neuvěřitelnou historií, získala si celosvětovou důvěryhodnost a stala se ekonomickým ukazatelem.</a:t>
            </a:r>
          </a:p>
          <a:p>
            <a:pPr eaLnBrk="1" hangingPunct="1">
              <a:spcBef>
                <a:spcPct val="0"/>
              </a:spcBef>
            </a:pPr>
            <a:r>
              <a:rPr lang="cs-CZ" altLang="cs-CZ">
                <a:latin typeface="Arial" panose="020B0604020202020204" pitchFamily="34" charset="0"/>
                <a:cs typeface="Arial" panose="020B0604020202020204" pitchFamily="34" charset="0"/>
              </a:rPr>
              <a:t>Jedná se vlastně o barometr nálad zaměstnavatelů na další období.</a:t>
            </a:r>
          </a:p>
          <a:p>
            <a:endParaRPr lang="cs-CZ"/>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56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a:solidFill>
                  <a:schemeClr val="tx1"/>
                </a:solidFill>
                <a:latin typeface="Arial" panose="020B0604020202020204" pitchFamily="34" charset="0"/>
                <a:ea typeface="+mn-ea"/>
                <a:cs typeface="Arial" panose="020B0604020202020204" pitchFamily="34" charset="0"/>
              </a:rPr>
              <a:t>V ČR se ptáme reprezentativního vzorku 510 </a:t>
            </a:r>
            <a:r>
              <a:rPr lang="cs-CZ" sz="1200" kern="1200" err="1">
                <a:solidFill>
                  <a:schemeClr val="tx1"/>
                </a:solidFill>
                <a:latin typeface="Arial" panose="020B0604020202020204" pitchFamily="34" charset="0"/>
                <a:ea typeface="+mn-ea"/>
                <a:cs typeface="Arial" panose="020B0604020202020204" pitchFamily="34" charset="0"/>
              </a:rPr>
              <a:t>zam</a:t>
            </a:r>
            <a:r>
              <a:rPr lang="cs-CZ" sz="1200" kern="1200">
                <a:solidFill>
                  <a:schemeClr val="tx1"/>
                </a:solidFill>
                <a:latin typeface="Arial" panose="020B0604020202020204" pitchFamily="34" charset="0"/>
                <a:ea typeface="+mn-ea"/>
                <a:cs typeface="Arial" panose="020B0604020202020204" pitchFamily="34" charset="0"/>
              </a:rPr>
              <a:t>. ze soukromého a státního sektoru</a:t>
            </a:r>
          </a:p>
          <a:p>
            <a:r>
              <a:rPr lang="cs-CZ" sz="1200" kern="1200">
                <a:solidFill>
                  <a:schemeClr val="tx1"/>
                </a:solidFill>
                <a:latin typeface="Arial" panose="020B0604020202020204" pitchFamily="34" charset="0"/>
                <a:ea typeface="+mn-ea"/>
                <a:cs typeface="Arial" panose="020B0604020202020204" pitchFamily="34" charset="0"/>
              </a:rPr>
              <a:t>Hlavním ukazatelem ČI</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2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a:solidFill>
                  <a:schemeClr val="tx1"/>
                </a:solidFill>
                <a:latin typeface="Arial" panose="020B0604020202020204" pitchFamily="34" charset="0"/>
                <a:ea typeface="+mn-ea"/>
                <a:cs typeface="Arial" panose="020B0604020202020204" pitchFamily="34" charset="0"/>
              </a:rPr>
              <a:t>Více detailu na dalším slajdu</a:t>
            </a:r>
            <a:endParaRPr lang="en-US" sz="1200" kern="120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96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i="1" dirty="0">
                <a:effectLst/>
                <a:latin typeface="Arial" panose="020B0604020202020204" pitchFamily="34" charset="0"/>
                <a:ea typeface="Arial" panose="020B0604020202020204" pitchFamily="34" charset="0"/>
                <a:cs typeface="Times New Roman" panose="02020603050405020304" pitchFamily="18" charset="0"/>
              </a:rPr>
              <a:t>Loňská </a:t>
            </a:r>
            <a:r>
              <a:rPr lang="cs-CZ" sz="1200" i="1" dirty="0" err="1">
                <a:effectLst/>
                <a:latin typeface="Arial" panose="020B0604020202020204" pitchFamily="34" charset="0"/>
                <a:ea typeface="Arial" panose="020B0604020202020204" pitchFamily="34" charset="0"/>
                <a:cs typeface="Times New Roman" panose="02020603050405020304" pitchFamily="18" charset="0"/>
              </a:rPr>
              <a:t>úroven</a:t>
            </a:r>
            <a:r>
              <a:rPr lang="cs-CZ" sz="1200" i="1" dirty="0">
                <a:effectLst/>
                <a:latin typeface="Arial" panose="020B0604020202020204" pitchFamily="34" charset="0"/>
                <a:ea typeface="Arial" panose="020B0604020202020204" pitchFamily="34" charset="0"/>
                <a:cs typeface="Times New Roman" panose="02020603050405020304" pitchFamily="18" charset="0"/>
              </a:rPr>
              <a:t> v Plus, ale v minus jsme minus.</a:t>
            </a:r>
          </a:p>
          <a:p>
            <a:endParaRPr lang="cs-CZ" sz="1200" i="1" dirty="0">
              <a:effectLst/>
              <a:latin typeface="Arial" panose="020B0604020202020204" pitchFamily="34" charset="0"/>
              <a:ea typeface="Arial" panose="020B0604020202020204" pitchFamily="34" charset="0"/>
              <a:cs typeface="Times New Roman" panose="02020603050405020304" pitchFamily="18" charset="0"/>
            </a:endParaRPr>
          </a:p>
          <a:p>
            <a:r>
              <a:rPr lang="cs-CZ" sz="1200" i="1" dirty="0">
                <a:effectLst/>
                <a:latin typeface="Arial" panose="020B0604020202020204" pitchFamily="34" charset="0"/>
                <a:ea typeface="Arial" panose="020B0604020202020204" pitchFamily="34" charset="0"/>
                <a:cs typeface="Times New Roman" panose="02020603050405020304" pitchFamily="18" charset="0"/>
              </a:rPr>
              <a:t>Na trhu práce dochází ke znatelnému oživení. Česká centrální banka pokračuje ve snižování úrokových sazeb z důvodu stabilizace inflace, což podporuje ekonomické oživení a s rostoucí důvěrou spotřebitelů roste také důvěra zaměstnavatelů ve zlepšující se ekonomiku. I díky tomu se otevírá stále více pracovních míst ve srovnání s první polovinou roku, nicméně ještě stále nejsme na úrovni náborové euforie v polovině minulého roku a velké přesuny na trhu práce pokračují. Lidé, kteří čelí ztrátě zaměstnání, mají ale lepší vyhlídky najít poměrně rychle práci novou. Pozitivní výhled pozorujeme v 7 z 9 sektorů ekonomiky, nejvíce pak ve zdravotnictví, komunikacích, obchodu a službách nebo také ve finančním sektoru. Nabírání zaměstnanců převažuje i v průmyslu a logistice. Výjimkou jsou pouze veřejné služby, státní správa a neziskový sektor</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46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rgbClr val="282A32"/>
                </a:solidFill>
                <a:effectLst/>
                <a:latin typeface="Arial" panose="020B0604020202020204" pitchFamily="34" charset="0"/>
                <a:ea typeface="Arial" panose="020B0604020202020204" pitchFamily="34" charset="0"/>
                <a:cs typeface="Times New Roman" panose="02020603050405020304" pitchFamily="18" charset="0"/>
              </a:rPr>
              <a:t>Čeští manažeři v 7 z 9 odvětví očekávají v příštím čtvrtletí nárůst počtu zaměstnanců, zatímco ve zbylých 2 odvětvích očekávají pokles. Ve srovnání s minulým čtvrtletím trh práce posílil v 7 z 9 odvětví a oslabil ve 2 odvětvích. Ve meziročním srovnání je optimismus nižší ve 4 z 9 odvětví, posílil ve 3 a ve 2 odvětvích nedošlo k žádné změně. Nejvíce optimismu je v sektoru Zdravotní a sociální péče a farmacie s Indexem 36, což představuje nárůst o 12 procentních bodů oproti předchozímu čtvrtletí a o 22 procentních bodů v meziročním srovnání. Naopak nejslabším odvětvím je Energetika a veřejné služby s Čistým indexem trhu práce -27 p. b.</a:t>
            </a:r>
          </a:p>
          <a:p>
            <a:endParaRPr lang="cs-CZ" sz="1000" dirty="0">
              <a:effectLst/>
              <a:latin typeface="Calibri" panose="020F0502020204030204" pitchFamily="34" charset="0"/>
              <a:ea typeface="Calibri" panose="020F0502020204030204" pitchFamily="34" charset="0"/>
            </a:endParaRPr>
          </a:p>
          <a:p>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Zdrav:	44, 8</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latin typeface="+mn-lt"/>
                <a:ea typeface="+mn-ea"/>
                <a:cs typeface="+mn-cs"/>
              </a:rPr>
              <a:t>Komun:	44, 15</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latin typeface="+mn-lt"/>
                <a:ea typeface="+mn-ea"/>
                <a:cs typeface="+mn-cs"/>
              </a:rPr>
              <a:t>Obchod:	46, 19</a:t>
            </a:r>
          </a:p>
          <a:p>
            <a:r>
              <a:rPr lang="cs-CZ" sz="1200" kern="1200" dirty="0">
                <a:solidFill>
                  <a:schemeClr val="tx1"/>
                </a:solidFill>
                <a:latin typeface="+mn-lt"/>
                <a:ea typeface="+mn-ea"/>
                <a:cs typeface="+mn-cs"/>
              </a:rPr>
              <a:t>Finance:	35, 13</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latin typeface="+mn-lt"/>
                <a:ea typeface="+mn-ea"/>
                <a:cs typeface="+mn-cs"/>
              </a:rPr>
              <a:t>Průmysl:	40, 21 (propouští stejně ale více nabírá)</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latin typeface="+mn-lt"/>
                <a:ea typeface="+mn-ea"/>
                <a:cs typeface="+mn-cs"/>
              </a:rPr>
              <a:t>IT:	35, 20</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latin typeface="+mn-lt"/>
                <a:ea typeface="+mn-ea"/>
                <a:cs typeface="+mn-cs"/>
              </a:rPr>
              <a:t>Autom</a:t>
            </a:r>
            <a:r>
              <a:rPr lang="cs-CZ" sz="1200" kern="1200" dirty="0">
                <a:solidFill>
                  <a:schemeClr val="tx1"/>
                </a:solidFill>
                <a:latin typeface="+mn-lt"/>
                <a:ea typeface="+mn-ea"/>
                <a:cs typeface="+mn-cs"/>
              </a:rPr>
              <a:t>	26, 22</a:t>
            </a:r>
          </a:p>
          <a:p>
            <a:r>
              <a:rPr lang="cs-CZ" sz="1200" kern="1200" dirty="0">
                <a:solidFill>
                  <a:schemeClr val="tx1"/>
                </a:solidFill>
                <a:latin typeface="+mn-lt"/>
                <a:ea typeface="+mn-ea"/>
                <a:cs typeface="+mn-cs"/>
              </a:rPr>
              <a:t>Veřejný sektor	19, 29</a:t>
            </a:r>
          </a:p>
          <a:p>
            <a:r>
              <a:rPr lang="cs-CZ" sz="1200" kern="1200" dirty="0">
                <a:solidFill>
                  <a:schemeClr val="tx1"/>
                </a:solidFill>
                <a:latin typeface="+mn-lt"/>
                <a:ea typeface="+mn-ea"/>
                <a:cs typeface="+mn-cs"/>
              </a:rPr>
              <a:t>Veř.sl.:	21, 48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09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Arial" panose="020B0604020202020204" pitchFamily="34" charset="0"/>
                <a:ea typeface="Arial" panose="020B0604020202020204" pitchFamily="34" charset="0"/>
                <a:cs typeface="Times New Roman" panose="02020603050405020304" pitchFamily="18" charset="0"/>
              </a:rPr>
              <a:t>Aktuálně nejoptimističtější jsou zaměstnavatelé ve velkých organizacích s 1000 - 5000 zaměstnanci s Indexem 26 </a:t>
            </a:r>
            <a:r>
              <a:rPr lang="cs-CZ" sz="1200" dirty="0" err="1">
                <a:effectLst/>
                <a:latin typeface="Arial" panose="020B0604020202020204" pitchFamily="34" charset="0"/>
                <a:ea typeface="Arial" panose="020B0604020202020204" pitchFamily="34" charset="0"/>
                <a:cs typeface="Times New Roman" panose="02020603050405020304" pitchFamily="18" charset="0"/>
              </a:rPr>
              <a:t>p.b</a:t>
            </a:r>
            <a:r>
              <a:rPr lang="cs-CZ" sz="1200" dirty="0">
                <a:effectLst/>
                <a:latin typeface="Arial" panose="020B0604020202020204" pitchFamily="34" charset="0"/>
                <a:ea typeface="Arial" panose="020B0604020202020204" pitchFamily="34" charset="0"/>
                <a:cs typeface="Times New Roman" panose="02020603050405020304" pitchFamily="18" charset="0"/>
              </a:rPr>
              <a:t>., což je ve srovnání s přechozím čtvrtletním nárůst o 4 body a v meziročním srovnání o 15 bodů. Náborový optimismus převládá u velkých, středních i malých firem a pesimismus jsme zaznamenali pouze u mikropodniků s velikostí pod 10 zaměstnanců, které vykazují Čistý index trhu práce -13 p. b. Od minulého čtvrtletí trh práce posílil v 5 ze 6 velikostí organizací a oslabil pouze u mikro společností. Ve srovnání s loňským rokem tempo náboru zaměstnanců oslabilo ve 4 ze 6 velikostí organizací. Nejoptimističtější jsou čeští zaměstnavatelé ve velkých organizacích s 1000-4999 zaměstnanci s Indexem 26, což je ve srovnání s přechozím čtvrtletním nárůst o 4 body a v meziročním srovnání o 15 bodů.</a:t>
            </a:r>
            <a:endParaRPr lang="cs-CZ" sz="1000" kern="1200" dirty="0">
              <a:solidFill>
                <a:schemeClr val="tx1"/>
              </a:solidFill>
              <a:latin typeface="Arial" panose="020B0604020202020204" pitchFamily="34" charset="0"/>
              <a:ea typeface="+mn-ea"/>
              <a:cs typeface="Arial" panose="020B0604020202020204" pitchFamily="34" charset="0"/>
            </a:endParaRPr>
          </a:p>
          <a:p>
            <a:endParaRPr lang="cs-CZ" sz="1200" kern="1200" dirty="0">
              <a:solidFill>
                <a:schemeClr val="tx1"/>
              </a:solidFill>
              <a:latin typeface="Arial" panose="020B0604020202020204" pitchFamily="34" charset="0"/>
              <a:ea typeface="+mn-ea"/>
              <a:cs typeface="Arial" panose="020B0604020202020204" pitchFamily="34" charset="0"/>
            </a:endParaRP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06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a:solidFill>
                  <a:schemeClr val="tx1"/>
                </a:solidFill>
                <a:latin typeface="+mn-lt"/>
                <a:ea typeface="+mn-ea"/>
                <a:cs typeface="+mn-cs"/>
              </a:rPr>
              <a:t>Nejoptimističtější je </a:t>
            </a:r>
            <a:r>
              <a:rPr lang="cs-CZ" sz="1200" kern="1200" err="1">
                <a:solidFill>
                  <a:schemeClr val="tx1"/>
                </a:solidFill>
                <a:latin typeface="+mn-lt"/>
                <a:ea typeface="+mn-ea"/>
                <a:cs typeface="+mn-cs"/>
              </a:rPr>
              <a:t>Pha</a:t>
            </a:r>
            <a:r>
              <a:rPr lang="cs-CZ" sz="1200" kern="1200">
                <a:solidFill>
                  <a:schemeClr val="tx1"/>
                </a:solidFill>
                <a:latin typeface="+mn-lt"/>
                <a:ea typeface="+mn-ea"/>
                <a:cs typeface="+mn-cs"/>
              </a:rPr>
              <a:t>. Ta ale oproti minulému Q zrychluje pomaleji než Morava.</a:t>
            </a:r>
          </a:p>
          <a:p>
            <a:r>
              <a:rPr lang="cs-CZ" sz="1200" kern="1200">
                <a:solidFill>
                  <a:schemeClr val="tx1"/>
                </a:solidFill>
                <a:latin typeface="+mn-lt"/>
                <a:ea typeface="+mn-ea"/>
                <a:cs typeface="+mn-cs"/>
              </a:rPr>
              <a:t>Čechy pozitivní, ale zpomalily oproti minulému Q</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21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cs-CZ" sz="1200" dirty="0">
                <a:solidFill>
                  <a:srgbClr val="282A32"/>
                </a:solidFill>
                <a:effectLst/>
                <a:latin typeface="Arial" panose="020B0604020202020204" pitchFamily="34" charset="0"/>
                <a:ea typeface="Arial" panose="020B0604020202020204" pitchFamily="34" charset="0"/>
                <a:cs typeface="Times New Roman" panose="02020603050405020304" pitchFamily="18" charset="0"/>
              </a:rPr>
              <a:t>Průzkum ManpowerGroup indexu trhu práce pro 3. čtvrtletí 2024, který shromáždil data od 40 374 zaměstnavatelů ze 42 zemí, ukazuje, že globální čistý index trhu práce pro třetí čtvrtletí roku 2024 zůstává na stejné úrovni jako předchozí čtvrtletí, tedy na 22 bodech. Ke zpomalení dochází především v zemích, jež se stále potýkají s vysokou inflací a rostoucími náklady na pracovní sílu. Navíc geopolitické napětí na Ukrajině a na Blízkém východě nadále vyvíjí tlak na celou globální ekonomiku. Poptávka po talentech zůstává sice na stejné úrovni jako v minulém čtvrtletí, ale je nižší než v loňském roce, kdy byl na 28 bodech. </a:t>
            </a:r>
          </a:p>
          <a:p>
            <a:pPr algn="just"/>
            <a:r>
              <a:rPr lang="cs-CZ" sz="1200" dirty="0">
                <a:solidFill>
                  <a:srgbClr val="282A32"/>
                </a:solidFill>
                <a:effectLst/>
                <a:latin typeface="Arial" panose="020B0604020202020204" pitchFamily="34" charset="0"/>
                <a:ea typeface="Arial" panose="020B0604020202020204" pitchFamily="34" charset="0"/>
                <a:cs typeface="Times New Roman" panose="02020603050405020304" pitchFamily="18" charset="0"/>
              </a:rPr>
              <a:t>Klesající očekávání v náborových aktivitách jsou patrná v dříve silných odvětvích jako Informační technologie (IT). Přestože IT stále hlásí nejsilnější náborové plány (29), ve srovnání s minulým čtvrtletím se očekává mírný pokles o 5 a v meziročním srovnání o 10 p. b. Podobný trend lze pozorovat také v odvětví Komunikační služby (11), kde došlo k poklesu jak oproti minulému čtvrtletí (-5), tak i oproti stejnému období loňského roku (-11). To přichází v době, kdy poptávka po kvalifikovaných pracovnících klesá a tempo náboru těchto pracovníků vůči pracovníkům v továrnách výrazně zpomaluje. Zároveň se objevuje trend, že kvalifikovaní zaměstnanci mění v době nejistoty méně často svá místa, takže zbývá méně volných pozic, která je třeba obsadit, ale na druhou stranu je s menší fluktuací na trhu práce těžší tato místa obsadit.</a:t>
            </a:r>
          </a:p>
          <a:p>
            <a:pPr algn="just"/>
            <a:endParaRPr lang="cs-CZ" sz="1000" kern="1200" dirty="0">
              <a:solidFill>
                <a:schemeClr val="tx1"/>
              </a:solidFill>
              <a:latin typeface="+mn-lt"/>
              <a:ea typeface="+mn-ea"/>
              <a:cs typeface="+mn-cs"/>
            </a:endParaRPr>
          </a:p>
          <a:p>
            <a:pPr algn="just"/>
            <a:r>
              <a:rPr lang="cs-CZ" sz="1000" kern="1200" dirty="0">
                <a:solidFill>
                  <a:schemeClr val="tx1"/>
                </a:solidFill>
                <a:latin typeface="+mn-lt"/>
                <a:ea typeface="+mn-ea"/>
                <a:cs typeface="+mn-cs"/>
              </a:rPr>
              <a:t>Přehodnocování bezpečnost dodavatelských řetězců a snaha mají dopady na trh práce v mnoha regionech:</a:t>
            </a:r>
          </a:p>
          <a:p>
            <a:pPr algn="just"/>
            <a:r>
              <a:rPr lang="cs-CZ" sz="1000" kern="1200" dirty="0">
                <a:solidFill>
                  <a:schemeClr val="tx1"/>
                </a:solidFill>
                <a:latin typeface="+mn-lt"/>
                <a:ea typeface="+mn-ea"/>
                <a:cs typeface="+mn-cs"/>
              </a:rPr>
              <a:t>Hitem je Jižní a Střední Amerika kam se přesouvají některé závody z Asie, aby byli blíže k USA </a:t>
            </a:r>
          </a:p>
          <a:p>
            <a:pPr algn="just"/>
            <a:r>
              <a:rPr lang="cs-CZ" sz="1000" kern="1200" dirty="0">
                <a:solidFill>
                  <a:schemeClr val="tx1"/>
                </a:solidFill>
                <a:latin typeface="+mn-lt"/>
                <a:ea typeface="+mn-ea"/>
                <a:cs typeface="+mn-cs"/>
              </a:rPr>
              <a:t>Jsou to nejen asijské společnosti, ale třeba také Tesla která částečně opouští výrobu v Číně.</a:t>
            </a:r>
            <a:endParaRPr lang="cs-CZ" sz="10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4776C-2BA3-2948-8BF0-FFEA535F4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283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1">
    <p:bg>
      <p:bgPr>
        <a:solidFill>
          <a:schemeClr val="bg1"/>
        </a:solidFill>
        <a:effectLst/>
      </p:bgPr>
    </p:bg>
    <p:spTree>
      <p:nvGrpSpPr>
        <p:cNvPr id="1" name=""/>
        <p:cNvGrpSpPr/>
        <p:nvPr/>
      </p:nvGrpSpPr>
      <p:grpSpPr>
        <a:xfrm>
          <a:off x="0" y="0"/>
          <a:ext cx="0" cy="0"/>
          <a:chOff x="0" y="0"/>
          <a:chExt cx="0" cy="0"/>
        </a:xfrm>
      </p:grpSpPr>
      <p:pic>
        <p:nvPicPr>
          <p:cNvPr id="4" name="Obrázek 3" descr="Obsah obrázku oranžová, Jantar, broskev, Barevnost&#10;&#10;Popis byl vytvořen automaticky">
            <a:extLst>
              <a:ext uri="{FF2B5EF4-FFF2-40B4-BE49-F238E27FC236}">
                <a16:creationId xmlns:a16="http://schemas.microsoft.com/office/drawing/2014/main" id="{4AE5AE72-3BFC-C567-7442-083695360CC8}"/>
              </a:ext>
            </a:extLst>
          </p:cNvPr>
          <p:cNvPicPr>
            <a:picLocks noChangeAspect="1"/>
          </p:cNvPicPr>
          <p:nvPr userDrawn="1"/>
        </p:nvPicPr>
        <p:blipFill>
          <a:blip r:embed="rId2"/>
          <a:stretch>
            <a:fillRect/>
          </a:stretch>
        </p:blipFill>
        <p:spPr>
          <a:xfrm flipH="1">
            <a:off x="0" y="0"/>
            <a:ext cx="12192000" cy="6858000"/>
          </a:xfrm>
          <a:prstGeom prst="rect">
            <a:avLst/>
          </a:prstGeom>
        </p:spPr>
      </p:pic>
    </p:spTree>
    <p:extLst>
      <p:ext uri="{BB962C8B-B14F-4D97-AF65-F5344CB8AC3E}">
        <p14:creationId xmlns:p14="http://schemas.microsoft.com/office/powerpoint/2010/main" val="40283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Left (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tx2"/>
          </a:solidFill>
        </p:spPr>
        <p:txBody>
          <a:bodyPr/>
          <a:lstStyle>
            <a:lvl1pPr marL="0" indent="0">
              <a:buNone/>
              <a:defRPr>
                <a:solidFill>
                  <a:schemeClr val="bg1"/>
                </a:solidFill>
              </a:defRPr>
            </a:lvl1pPr>
          </a:lstStyle>
          <a:p>
            <a:endParaRPr lang="en-US" noProof="0"/>
          </a:p>
        </p:txBody>
      </p:sp>
      <p:sp>
        <p:nvSpPr>
          <p:cNvPr id="2" name="Content Placeholder 2">
            <a:extLst>
              <a:ext uri="{FF2B5EF4-FFF2-40B4-BE49-F238E27FC236}">
                <a16:creationId xmlns:a16="http://schemas.microsoft.com/office/drawing/2014/main" id="{996682F1-B560-7FC6-5693-152F34643796}"/>
              </a:ext>
            </a:extLst>
          </p:cNvPr>
          <p:cNvSpPr>
            <a:spLocks noGrp="1"/>
          </p:cNvSpPr>
          <p:nvPr>
            <p:ph idx="1" hasCustomPrompt="1"/>
          </p:nvPr>
        </p:nvSpPr>
        <p:spPr>
          <a:xfrm>
            <a:off x="6417849" y="849086"/>
            <a:ext cx="5078825" cy="5246914"/>
          </a:xfrm>
          <a:prstGeom prst="rect">
            <a:avLst/>
          </a:prstGeom>
        </p:spPr>
        <p:txBody>
          <a:bodyPr/>
          <a:lstStyle>
            <a:lvl1pPr marL="0" indent="0" algn="ctr">
              <a:lnSpc>
                <a:spcPct val="100000"/>
              </a:lnSpc>
              <a:spcAft>
                <a:spcPts val="2600"/>
              </a:spcAft>
              <a:buNone/>
              <a:defRPr lang="en-GB" sz="3000" b="1" kern="1200" spc="-20" baseline="0" dirty="0">
                <a:solidFill>
                  <a:schemeClr val="accent5"/>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accent1"/>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“Click to add master quote.”</a:t>
            </a:r>
          </a:p>
          <a:p>
            <a:pPr lvl="1"/>
            <a:r>
              <a:rPr lang="en-US" noProof="0"/>
              <a:t>– Second Level</a:t>
            </a:r>
          </a:p>
        </p:txBody>
      </p:sp>
      <p:pic>
        <p:nvPicPr>
          <p:cNvPr id="3" name="Picture 2">
            <a:extLst>
              <a:ext uri="{FF2B5EF4-FFF2-40B4-BE49-F238E27FC236}">
                <a16:creationId xmlns:a16="http://schemas.microsoft.com/office/drawing/2014/main" id="{8A9D7B02-A940-6082-1A41-0310CB8DCCD4}"/>
              </a:ext>
            </a:extLst>
          </p:cNvPr>
          <p:cNvPicPr>
            <a:picLocks noChangeAspect="1"/>
          </p:cNvPicPr>
          <p:nvPr userDrawn="1"/>
        </p:nvPicPr>
        <p:blipFill>
          <a:blip r:embed="rId2"/>
          <a:srcRect/>
          <a:stretch/>
        </p:blipFill>
        <p:spPr>
          <a:xfrm flipV="1">
            <a:off x="0" y="0"/>
            <a:ext cx="12192000" cy="133350"/>
          </a:xfrm>
          <a:prstGeom prst="rect">
            <a:avLst/>
          </a:prstGeom>
        </p:spPr>
      </p:pic>
    </p:spTree>
    <p:extLst>
      <p:ext uri="{BB962C8B-B14F-4D97-AF65-F5344CB8AC3E}">
        <p14:creationId xmlns:p14="http://schemas.microsoft.com/office/powerpoint/2010/main" val="293168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Image - Left (Dark)">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bg2"/>
          </a:solidFill>
        </p:spPr>
        <p:txBody>
          <a:bodyPr/>
          <a:lstStyle>
            <a:lvl1pPr marL="0" indent="0">
              <a:buNone/>
              <a:defRPr>
                <a:solidFill>
                  <a:schemeClr val="tx1"/>
                </a:solidFill>
              </a:defRPr>
            </a:lvl1pPr>
          </a:lstStyle>
          <a:p>
            <a:endParaRPr lang="en-US" noProof="0"/>
          </a:p>
        </p:txBody>
      </p:sp>
      <p:sp>
        <p:nvSpPr>
          <p:cNvPr id="2" name="Content Placeholder 2">
            <a:extLst>
              <a:ext uri="{FF2B5EF4-FFF2-40B4-BE49-F238E27FC236}">
                <a16:creationId xmlns:a16="http://schemas.microsoft.com/office/drawing/2014/main" id="{996682F1-B560-7FC6-5693-152F34643796}"/>
              </a:ext>
            </a:extLst>
          </p:cNvPr>
          <p:cNvSpPr>
            <a:spLocks noGrp="1"/>
          </p:cNvSpPr>
          <p:nvPr>
            <p:ph idx="1" hasCustomPrompt="1"/>
          </p:nvPr>
        </p:nvSpPr>
        <p:spPr>
          <a:xfrm>
            <a:off x="6417849" y="849086"/>
            <a:ext cx="5078825" cy="5246914"/>
          </a:xfrm>
          <a:prstGeom prst="rect">
            <a:avLst/>
          </a:prstGeom>
        </p:spPr>
        <p:txBody>
          <a:bodyPr/>
          <a:lstStyle>
            <a:lvl1pPr marL="0" indent="0" algn="ctr">
              <a:lnSpc>
                <a:spcPct val="100000"/>
              </a:lnSpc>
              <a:spcAft>
                <a:spcPts val="2600"/>
              </a:spcAft>
              <a:buNone/>
              <a:defRPr lang="en-GB" sz="3000" b="1" kern="1200" spc="-20" baseline="0" dirty="0">
                <a:solidFill>
                  <a:schemeClr val="tx1"/>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tx1"/>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“Click to add master quote.”</a:t>
            </a:r>
          </a:p>
          <a:p>
            <a:pPr lvl="1"/>
            <a:r>
              <a:rPr lang="en-US" noProof="0"/>
              <a:t>– Second Level</a:t>
            </a:r>
          </a:p>
        </p:txBody>
      </p:sp>
      <p:pic>
        <p:nvPicPr>
          <p:cNvPr id="3" name="Picture 2">
            <a:extLst>
              <a:ext uri="{FF2B5EF4-FFF2-40B4-BE49-F238E27FC236}">
                <a16:creationId xmlns:a16="http://schemas.microsoft.com/office/drawing/2014/main" id="{B4048C57-426E-0522-80DA-0CED881D46DE}"/>
              </a:ext>
            </a:extLst>
          </p:cNvPr>
          <p:cNvPicPr>
            <a:picLocks noChangeAspect="1"/>
          </p:cNvPicPr>
          <p:nvPr userDrawn="1"/>
        </p:nvPicPr>
        <p:blipFill>
          <a:blip r:embed="rId2"/>
          <a:srcRect/>
          <a:stretch/>
        </p:blipFill>
        <p:spPr>
          <a:xfrm flipV="1">
            <a:off x="0" y="0"/>
            <a:ext cx="12192000" cy="133350"/>
          </a:xfrm>
          <a:prstGeom prst="rect">
            <a:avLst/>
          </a:prstGeom>
        </p:spPr>
      </p:pic>
    </p:spTree>
    <p:extLst>
      <p:ext uri="{BB962C8B-B14F-4D97-AF65-F5344CB8AC3E}">
        <p14:creationId xmlns:p14="http://schemas.microsoft.com/office/powerpoint/2010/main" val="194553109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adient Background">
    <p:bg>
      <p:bgPr>
        <a:gradFill>
          <a:gsLst>
            <a:gs pos="0">
              <a:schemeClr val="accent5"/>
            </a:gs>
            <a:gs pos="50000">
              <a:srgbClr val="736BDE"/>
            </a:gs>
            <a:gs pos="100000">
              <a:srgbClr val="3893CD"/>
            </a:gs>
          </a:gsLst>
          <a:lin ang="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311952-DB32-AF05-4A85-E22D4EEB1C06}"/>
              </a:ext>
            </a:extLst>
          </p:cNvPr>
          <p:cNvSpPr/>
          <p:nvPr userDrawn="1"/>
        </p:nvSpPr>
        <p:spPr>
          <a:xfrm flipV="1">
            <a:off x="0" y="6387352"/>
            <a:ext cx="12192000" cy="47064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996682F1-B560-7FC6-5693-152F34643796}"/>
              </a:ext>
            </a:extLst>
          </p:cNvPr>
          <p:cNvSpPr>
            <a:spLocks noGrp="1"/>
          </p:cNvSpPr>
          <p:nvPr>
            <p:ph idx="1" hasCustomPrompt="1"/>
          </p:nvPr>
        </p:nvSpPr>
        <p:spPr>
          <a:xfrm>
            <a:off x="726035" y="805543"/>
            <a:ext cx="10739930" cy="5246914"/>
          </a:xfrm>
          <a:prstGeom prst="rect">
            <a:avLst/>
          </a:prstGeom>
        </p:spPr>
        <p:txBody>
          <a:bodyPr anchor="ctr" anchorCtr="0"/>
          <a:lstStyle>
            <a:lvl1pPr marL="0" indent="0" algn="ctr">
              <a:lnSpc>
                <a:spcPct val="100000"/>
              </a:lnSpc>
              <a:spcAft>
                <a:spcPts val="2600"/>
              </a:spcAft>
              <a:buNone/>
              <a:defRPr lang="en-GB" sz="3000" b="1" kern="1200" spc="-20" baseline="0" dirty="0">
                <a:solidFill>
                  <a:schemeClr val="tx1"/>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tx1"/>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Click to add Headline.</a:t>
            </a:r>
          </a:p>
        </p:txBody>
      </p:sp>
      <p:sp>
        <p:nvSpPr>
          <p:cNvPr id="6" name="Date Placeholder 3">
            <a:extLst>
              <a:ext uri="{FF2B5EF4-FFF2-40B4-BE49-F238E27FC236}">
                <a16:creationId xmlns:a16="http://schemas.microsoft.com/office/drawing/2014/main" id="{22673C33-3C7D-3BD2-0D0D-12AA7EB60893}"/>
              </a:ext>
            </a:extLst>
          </p:cNvPr>
          <p:cNvSpPr txBox="1">
            <a:spLocks/>
          </p:cNvSpPr>
          <p:nvPr userDrawn="1"/>
        </p:nvSpPr>
        <p:spPr>
          <a:xfrm>
            <a:off x="697499" y="6543037"/>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noProof="0">
                <a:solidFill>
                  <a:schemeClr val="bg1"/>
                </a:solidFill>
                <a:latin typeface="Arial" panose="020B0604020202020204" pitchFamily="34" charset="0"/>
              </a:rPr>
              <a:t>Q2 2023   </a:t>
            </a:r>
            <a:r>
              <a:rPr lang="en-US" noProof="0">
                <a:solidFill>
                  <a:schemeClr val="bg1"/>
                </a:solidFill>
                <a:latin typeface="Arial" panose="020B0604020202020204" pitchFamily="34" charset="0"/>
              </a:rPr>
              <a:t>|   ManpowerGroup Employment Outlook Survey</a:t>
            </a:r>
          </a:p>
        </p:txBody>
      </p:sp>
      <p:sp>
        <p:nvSpPr>
          <p:cNvPr id="7" name="Date Placeholder 3">
            <a:extLst>
              <a:ext uri="{FF2B5EF4-FFF2-40B4-BE49-F238E27FC236}">
                <a16:creationId xmlns:a16="http://schemas.microsoft.com/office/drawing/2014/main" id="{540DB800-323A-CAA2-F6C9-7EF2B6184560}"/>
              </a:ext>
            </a:extLst>
          </p:cNvPr>
          <p:cNvSpPr txBox="1">
            <a:spLocks/>
          </p:cNvSpPr>
          <p:nvPr userDrawn="1"/>
        </p:nvSpPr>
        <p:spPr>
          <a:xfrm>
            <a:off x="8306076" y="6543038"/>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noProof="0">
                <a:solidFill>
                  <a:schemeClr val="bg1"/>
                </a:solidFill>
                <a:latin typeface="Arial" panose="020B0604020202020204" pitchFamily="34" charset="0"/>
              </a:rPr>
              <a:t>ManpowerGroup Proprietary Information   |   </a:t>
            </a:r>
            <a:fld id="{146F07FB-E229-3A40-A4CA-200E85FC6162}" type="slidenum">
              <a:rPr lang="en-US" b="1" noProof="0" smtClean="0">
                <a:solidFill>
                  <a:schemeClr val="bg1"/>
                </a:solidFill>
                <a:latin typeface="Arial" panose="020B0604020202020204" pitchFamily="34" charset="0"/>
              </a:rPr>
              <a:t>‹#›</a:t>
            </a:fld>
            <a:endParaRPr lang="en-US" b="1" noProof="0">
              <a:solidFill>
                <a:schemeClr val="bg1"/>
              </a:solidFill>
              <a:latin typeface="Arial" panose="020B0604020202020204" pitchFamily="34" charset="0"/>
            </a:endParaRPr>
          </a:p>
        </p:txBody>
      </p:sp>
    </p:spTree>
    <p:extLst>
      <p:ext uri="{BB962C8B-B14F-4D97-AF65-F5344CB8AC3E}">
        <p14:creationId xmlns:p14="http://schemas.microsoft.com/office/powerpoint/2010/main" val="252563077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65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31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ver2 - Red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96537B5B-51C9-C7DA-7793-49FA8A93EF69}"/>
              </a:ext>
            </a:extLst>
          </p:cNvPr>
          <p:cNvSpPr txBox="1">
            <a:spLocks/>
          </p:cNvSpPr>
          <p:nvPr userDrawn="1"/>
        </p:nvSpPr>
        <p:spPr>
          <a:xfrm>
            <a:off x="697499" y="6543037"/>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noProof="0">
                <a:solidFill>
                  <a:schemeClr val="bg1"/>
                </a:solidFill>
                <a:latin typeface="Arial" panose="020B0604020202020204" pitchFamily="34" charset="0"/>
              </a:rPr>
              <a:t>Data Classification Level</a:t>
            </a:r>
          </a:p>
        </p:txBody>
      </p:sp>
      <p:pic>
        <p:nvPicPr>
          <p:cNvPr id="2" name="Graphic 1">
            <a:extLst>
              <a:ext uri="{FF2B5EF4-FFF2-40B4-BE49-F238E27FC236}">
                <a16:creationId xmlns:a16="http://schemas.microsoft.com/office/drawing/2014/main" id="{DB43B286-0E88-2648-39C7-5C85EC8CE9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5325" y="5942859"/>
            <a:ext cx="2289175" cy="402725"/>
          </a:xfrm>
          <a:prstGeom prst="rect">
            <a:avLst/>
          </a:prstGeom>
        </p:spPr>
      </p:pic>
      <p:sp>
        <p:nvSpPr>
          <p:cNvPr id="5" name="Title 1">
            <a:extLst>
              <a:ext uri="{FF2B5EF4-FFF2-40B4-BE49-F238E27FC236}">
                <a16:creationId xmlns:a16="http://schemas.microsoft.com/office/drawing/2014/main" id="{2BCB84A9-9659-72EE-E323-BE92CAC0F35D}"/>
              </a:ext>
            </a:extLst>
          </p:cNvPr>
          <p:cNvSpPr>
            <a:spLocks noGrp="1"/>
          </p:cNvSpPr>
          <p:nvPr>
            <p:ph type="ctrTitle" hasCustomPrompt="1"/>
          </p:nvPr>
        </p:nvSpPr>
        <p:spPr>
          <a:xfrm>
            <a:off x="661079" y="1941341"/>
            <a:ext cx="3745821" cy="2115460"/>
          </a:xfrm>
          <a:prstGeom prst="rect">
            <a:avLst/>
          </a:prstGeom>
        </p:spPr>
        <p:txBody>
          <a:bodyPr anchor="t" anchorCtr="0">
            <a:normAutofit/>
          </a:bodyPr>
          <a:lstStyle>
            <a:lvl1pPr algn="l">
              <a:defRPr lang="en-GB" sz="45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en-US" noProof="0"/>
              <a:t>Click to Add Master Title on All Lines</a:t>
            </a:r>
          </a:p>
        </p:txBody>
      </p:sp>
      <p:sp>
        <p:nvSpPr>
          <p:cNvPr id="6" name="Subtitle 2">
            <a:extLst>
              <a:ext uri="{FF2B5EF4-FFF2-40B4-BE49-F238E27FC236}">
                <a16:creationId xmlns:a16="http://schemas.microsoft.com/office/drawing/2014/main" id="{6BF03E50-D448-51A3-0986-A4E42F9D84A0}"/>
              </a:ext>
            </a:extLst>
          </p:cNvPr>
          <p:cNvSpPr>
            <a:spLocks noGrp="1"/>
          </p:cNvSpPr>
          <p:nvPr>
            <p:ph type="subTitle" idx="1" hasCustomPrompt="1"/>
          </p:nvPr>
        </p:nvSpPr>
        <p:spPr>
          <a:xfrm>
            <a:off x="695325" y="4234601"/>
            <a:ext cx="3711575" cy="682057"/>
          </a:xfrm>
          <a:prstGeom prst="rect">
            <a:avLst/>
          </a:prstGeom>
        </p:spPr>
        <p:txBody>
          <a:bodyPr>
            <a:norm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Tree>
    <p:extLst>
      <p:ext uri="{BB962C8B-B14F-4D97-AF65-F5344CB8AC3E}">
        <p14:creationId xmlns:p14="http://schemas.microsoft.com/office/powerpoint/2010/main" val="259546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1 - Red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8B9EFF4-4736-ABFF-F1F9-4FB10494B7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5325" y="672590"/>
            <a:ext cx="2289175" cy="402725"/>
          </a:xfrm>
          <a:prstGeom prst="rect">
            <a:avLst/>
          </a:prstGeom>
        </p:spPr>
      </p:pic>
      <p:sp>
        <p:nvSpPr>
          <p:cNvPr id="3" name="Title 1">
            <a:extLst>
              <a:ext uri="{FF2B5EF4-FFF2-40B4-BE49-F238E27FC236}">
                <a16:creationId xmlns:a16="http://schemas.microsoft.com/office/drawing/2014/main" id="{D9F68A52-CB98-9F15-050F-DAFCB32DFC5B}"/>
              </a:ext>
            </a:extLst>
          </p:cNvPr>
          <p:cNvSpPr>
            <a:spLocks noGrp="1"/>
          </p:cNvSpPr>
          <p:nvPr>
            <p:ph type="ctrTitle" hasCustomPrompt="1"/>
          </p:nvPr>
        </p:nvSpPr>
        <p:spPr>
          <a:xfrm>
            <a:off x="661079" y="1941341"/>
            <a:ext cx="3745821" cy="2115460"/>
          </a:xfrm>
          <a:prstGeom prst="rect">
            <a:avLst/>
          </a:prstGeom>
        </p:spPr>
        <p:txBody>
          <a:bodyPr anchor="t" anchorCtr="0">
            <a:normAutofit/>
          </a:bodyPr>
          <a:lstStyle>
            <a:lvl1pPr algn="l">
              <a:defRPr lang="en-GB" sz="45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en-US" noProof="0"/>
              <a:t>Click to Add Master Title on All Lines</a:t>
            </a:r>
          </a:p>
        </p:txBody>
      </p:sp>
      <p:sp>
        <p:nvSpPr>
          <p:cNvPr id="4" name="Subtitle 2">
            <a:extLst>
              <a:ext uri="{FF2B5EF4-FFF2-40B4-BE49-F238E27FC236}">
                <a16:creationId xmlns:a16="http://schemas.microsoft.com/office/drawing/2014/main" id="{2232A07B-5D51-22D7-B49C-3DF859405AB9}"/>
              </a:ext>
            </a:extLst>
          </p:cNvPr>
          <p:cNvSpPr>
            <a:spLocks noGrp="1"/>
          </p:cNvSpPr>
          <p:nvPr>
            <p:ph type="subTitle" idx="1" hasCustomPrompt="1"/>
          </p:nvPr>
        </p:nvSpPr>
        <p:spPr>
          <a:xfrm>
            <a:off x="695325" y="4234601"/>
            <a:ext cx="3711575" cy="682057"/>
          </a:xfrm>
          <a:prstGeom prst="rect">
            <a:avLst/>
          </a:prstGeom>
        </p:spPr>
        <p:txBody>
          <a:bodyPr>
            <a:norm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Tree>
    <p:extLst>
      <p:ext uri="{BB962C8B-B14F-4D97-AF65-F5344CB8AC3E}">
        <p14:creationId xmlns:p14="http://schemas.microsoft.com/office/powerpoint/2010/main" val="612965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2 - Red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B43B286-0E88-2648-39C7-5C85EC8CE9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5325" y="672590"/>
            <a:ext cx="2289175" cy="402725"/>
          </a:xfrm>
          <a:prstGeom prst="rect">
            <a:avLst/>
          </a:prstGeom>
        </p:spPr>
      </p:pic>
      <p:sp>
        <p:nvSpPr>
          <p:cNvPr id="5" name="Title 1">
            <a:extLst>
              <a:ext uri="{FF2B5EF4-FFF2-40B4-BE49-F238E27FC236}">
                <a16:creationId xmlns:a16="http://schemas.microsoft.com/office/drawing/2014/main" id="{2BCB84A9-9659-72EE-E323-BE92CAC0F35D}"/>
              </a:ext>
            </a:extLst>
          </p:cNvPr>
          <p:cNvSpPr>
            <a:spLocks noGrp="1"/>
          </p:cNvSpPr>
          <p:nvPr>
            <p:ph type="ctrTitle" hasCustomPrompt="1"/>
          </p:nvPr>
        </p:nvSpPr>
        <p:spPr>
          <a:xfrm>
            <a:off x="661079" y="1941341"/>
            <a:ext cx="3745821" cy="2115460"/>
          </a:xfrm>
          <a:prstGeom prst="rect">
            <a:avLst/>
          </a:prstGeom>
        </p:spPr>
        <p:txBody>
          <a:bodyPr anchor="t" anchorCtr="0">
            <a:normAutofit/>
          </a:bodyPr>
          <a:lstStyle>
            <a:lvl1pPr algn="l">
              <a:defRPr lang="en-GB" sz="4500" b="1" kern="1200" spc="-100" baseline="0" dirty="0">
                <a:solidFill>
                  <a:schemeClr val="bg1"/>
                </a:solidFill>
                <a:latin typeface="Arial" panose="020B0604020202020204" pitchFamily="34" charset="0"/>
                <a:ea typeface="+mn-ea"/>
                <a:cs typeface="+mn-cs"/>
              </a:defRPr>
            </a:lvl1pPr>
          </a:lstStyle>
          <a:p>
            <a:pPr marL="0" lvl="0" algn="l" defTabSz="914400" rtl="0" eaLnBrk="1" latinLnBrk="0" hangingPunct="1">
              <a:lnSpc>
                <a:spcPct val="90000"/>
              </a:lnSpc>
            </a:pPr>
            <a:r>
              <a:rPr lang="en-US" noProof="0"/>
              <a:t>Click to Add Master Title on All Lines</a:t>
            </a:r>
          </a:p>
        </p:txBody>
      </p:sp>
      <p:sp>
        <p:nvSpPr>
          <p:cNvPr id="6" name="Subtitle 2">
            <a:extLst>
              <a:ext uri="{FF2B5EF4-FFF2-40B4-BE49-F238E27FC236}">
                <a16:creationId xmlns:a16="http://schemas.microsoft.com/office/drawing/2014/main" id="{6BF03E50-D448-51A3-0986-A4E42F9D84A0}"/>
              </a:ext>
            </a:extLst>
          </p:cNvPr>
          <p:cNvSpPr>
            <a:spLocks noGrp="1"/>
          </p:cNvSpPr>
          <p:nvPr>
            <p:ph type="subTitle" idx="1" hasCustomPrompt="1"/>
          </p:nvPr>
        </p:nvSpPr>
        <p:spPr>
          <a:xfrm>
            <a:off x="695325" y="4234601"/>
            <a:ext cx="3711575" cy="682057"/>
          </a:xfrm>
          <a:prstGeom prst="rect">
            <a:avLst/>
          </a:prstGeom>
        </p:spPr>
        <p:txBody>
          <a:bodyPr>
            <a:normAutofit/>
          </a:bodyPr>
          <a:lstStyle>
            <a:lvl1pPr marL="0" indent="0" algn="l" defTabSz="914400" rtl="0" eaLnBrk="1" latinLnBrk="0" hangingPunct="1">
              <a:lnSpc>
                <a:spcPct val="100000"/>
              </a:lnSpc>
              <a:buNone/>
              <a:defRPr lang="en-GB" sz="2000" b="0" kern="1200" spc="-30" baseline="0" dirty="0">
                <a:solidFill>
                  <a:schemeClr val="bg1"/>
                </a:solidFill>
                <a:effectLst/>
                <a:latin typeface="Arial" panose="020B0604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Tree>
    <p:extLst>
      <p:ext uri="{BB962C8B-B14F-4D97-AF65-F5344CB8AC3E}">
        <p14:creationId xmlns:p14="http://schemas.microsoft.com/office/powerpoint/2010/main" val="3118653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Red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20EC9F-2ADC-DA85-CF78-2354820A2663}"/>
              </a:ext>
            </a:extLst>
          </p:cNvPr>
          <p:cNvSpPr>
            <a:spLocks noGrp="1"/>
          </p:cNvSpPr>
          <p:nvPr>
            <p:ph type="ctrTitle" hasCustomPrompt="1"/>
          </p:nvPr>
        </p:nvSpPr>
        <p:spPr>
          <a:xfrm>
            <a:off x="661078" y="1627011"/>
            <a:ext cx="5400675" cy="1598789"/>
          </a:xfrm>
          <a:prstGeom prst="rect">
            <a:avLst/>
          </a:prstGeom>
        </p:spPr>
        <p:txBody>
          <a:bodyPr anchor="t" anchorCtr="0">
            <a:normAutofit/>
          </a:bodyPr>
          <a:lstStyle>
            <a:lvl1pPr algn="l">
              <a:lnSpc>
                <a:spcPct val="100000"/>
              </a:lnSpc>
              <a:defRPr lang="en-GB" sz="4600" b="1" kern="1200" spc="-100" baseline="0" dirty="0">
                <a:solidFill>
                  <a:schemeClr val="accent4"/>
                </a:solidFill>
                <a:latin typeface="Arial" panose="020B0604020202020204" pitchFamily="34" charset="0"/>
                <a:ea typeface="+mn-ea"/>
                <a:cs typeface="+mn-cs"/>
              </a:defRPr>
            </a:lvl1pPr>
          </a:lstStyle>
          <a:p>
            <a:pPr marL="0" lvl="0" algn="l" defTabSz="914400" rtl="0" eaLnBrk="1" latinLnBrk="0" hangingPunct="1">
              <a:lnSpc>
                <a:spcPct val="90000"/>
              </a:lnSpc>
            </a:pPr>
            <a:r>
              <a:rPr lang="en-US" noProof="0"/>
              <a:t>Click to Add Master Divider Here</a:t>
            </a:r>
          </a:p>
        </p:txBody>
      </p:sp>
    </p:spTree>
    <p:extLst>
      <p:ext uri="{BB962C8B-B14F-4D97-AF65-F5344CB8AC3E}">
        <p14:creationId xmlns:p14="http://schemas.microsoft.com/office/powerpoint/2010/main" val="3604316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 TOC">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F92E1A-E466-6B99-BE35-DABA843DE31C}"/>
              </a:ext>
            </a:extLst>
          </p:cNvPr>
          <p:cNvSpPr>
            <a:spLocks noGrp="1"/>
          </p:cNvSpPr>
          <p:nvPr>
            <p:ph type="title"/>
          </p:nvPr>
        </p:nvSpPr>
        <p:spPr>
          <a:xfrm>
            <a:off x="695326" y="829554"/>
            <a:ext cx="4880526" cy="1138731"/>
          </a:xfrm>
          <a:prstGeom prst="rect">
            <a:avLst/>
          </a:prstGeom>
        </p:spPr>
        <p:txBody>
          <a:bodyPr/>
          <a:lstStyle>
            <a:lvl1pPr>
              <a:defRPr>
                <a:solidFill>
                  <a:schemeClr val="tx1"/>
                </a:solidFill>
                <a:latin typeface="Arial" panose="020B0604020202020204" pitchFamily="34" charset="0"/>
              </a:defRPr>
            </a:lvl1pPr>
          </a:lstStyle>
          <a:p>
            <a:r>
              <a:rPr lang="en-GB"/>
              <a:t>Agenda/Contents</a:t>
            </a:r>
          </a:p>
        </p:txBody>
      </p:sp>
      <p:sp>
        <p:nvSpPr>
          <p:cNvPr id="8" name="Content Placeholder 7">
            <a:extLst>
              <a:ext uri="{FF2B5EF4-FFF2-40B4-BE49-F238E27FC236}">
                <a16:creationId xmlns:a16="http://schemas.microsoft.com/office/drawing/2014/main" id="{AC68D69F-7288-78C4-2135-A770C8203DA9}"/>
              </a:ext>
            </a:extLst>
          </p:cNvPr>
          <p:cNvSpPr>
            <a:spLocks noGrp="1"/>
          </p:cNvSpPr>
          <p:nvPr>
            <p:ph idx="1" hasCustomPrompt="1"/>
          </p:nvPr>
        </p:nvSpPr>
        <p:spPr>
          <a:xfrm>
            <a:off x="6413792" y="829553"/>
            <a:ext cx="5082883" cy="5263271"/>
          </a:xfrm>
          <a:prstGeom prst="rect">
            <a:avLst/>
          </a:prstGeom>
        </p:spPr>
        <p:txBody>
          <a:bodyPr/>
          <a:lstStyle>
            <a:lvl1pPr marL="0" indent="0">
              <a:buNone/>
              <a:defRPr sz="2500" b="1">
                <a:solidFill>
                  <a:schemeClr val="tx1"/>
                </a:solidFill>
                <a:latin typeface="Arial" panose="020B0604020202020204" pitchFamily="34" charset="0"/>
                <a:cs typeface="Arial" panose="020B0604020202020204" pitchFamily="34" charset="0"/>
              </a:defRPr>
            </a:lvl1pPr>
            <a:lvl2pPr marL="180000" indent="0">
              <a:buNone/>
              <a:defRPr sz="1800" b="0">
                <a:solidFill>
                  <a:schemeClr val="tx1"/>
                </a:solidFill>
                <a:cs typeface="Arial" panose="020B0604020202020204" pitchFamily="34" charset="0"/>
              </a:defRPr>
            </a:lvl2pPr>
          </a:lstStyle>
          <a:p>
            <a:r>
              <a:rPr lang="en-GB"/>
              <a:t>Contents Heading 1</a:t>
            </a:r>
          </a:p>
          <a:p>
            <a:pPr lvl="1"/>
            <a:r>
              <a:rPr lang="en-GB"/>
              <a:t>Sub-heading level 1 </a:t>
            </a:r>
            <a:r>
              <a:rPr lang="en-GB" err="1"/>
              <a:t>quatum</a:t>
            </a:r>
            <a:r>
              <a:rPr lang="en-GB"/>
              <a:t> </a:t>
            </a:r>
            <a:r>
              <a:rPr lang="en-GB" err="1"/>
              <a:t>exexplacides</a:t>
            </a:r>
            <a:r>
              <a:rPr lang="en-GB"/>
              <a:t> </a:t>
            </a:r>
            <a:r>
              <a:rPr lang="en-GB" err="1"/>
              <a:t>rationectate</a:t>
            </a:r>
            <a:r>
              <a:rPr lang="en-GB"/>
              <a:t> </a:t>
            </a:r>
            <a:r>
              <a:rPr lang="en-GB" err="1"/>
              <a:t>nosamat</a:t>
            </a:r>
            <a:r>
              <a:rPr lang="en-GB"/>
              <a:t> um </a:t>
            </a:r>
            <a:r>
              <a:rPr lang="en-GB" err="1"/>
              <a:t>placides</a:t>
            </a:r>
            <a:r>
              <a:rPr lang="en-GB"/>
              <a:t> </a:t>
            </a:r>
            <a:r>
              <a:rPr lang="en-GB" err="1"/>
              <a:t>rationectate</a:t>
            </a:r>
            <a:r>
              <a:rPr lang="en-GB"/>
              <a:t> </a:t>
            </a:r>
            <a:r>
              <a:rPr lang="en-GB" err="1"/>
              <a:t>nosa</a:t>
            </a:r>
            <a:endParaRPr lang="en-GB"/>
          </a:p>
          <a:p>
            <a:r>
              <a:rPr lang="en-GB"/>
              <a:t>Contents Heading 2</a:t>
            </a:r>
          </a:p>
          <a:p>
            <a:pPr lvl="1"/>
            <a:r>
              <a:rPr lang="en-GB"/>
              <a:t>Sub-heading level 1 </a:t>
            </a:r>
            <a:r>
              <a:rPr lang="en-GB" err="1"/>
              <a:t>quatum</a:t>
            </a:r>
            <a:r>
              <a:rPr lang="en-GB"/>
              <a:t> </a:t>
            </a:r>
            <a:r>
              <a:rPr lang="en-GB" err="1"/>
              <a:t>exexp</a:t>
            </a:r>
            <a:r>
              <a:rPr lang="en-GB"/>
              <a:t> </a:t>
            </a:r>
            <a:r>
              <a:rPr lang="en-GB" err="1"/>
              <a:t>lacides</a:t>
            </a:r>
            <a:r>
              <a:rPr lang="en-GB"/>
              <a:t> </a:t>
            </a:r>
            <a:r>
              <a:rPr lang="en-GB" err="1"/>
              <a:t>rationectate</a:t>
            </a:r>
            <a:r>
              <a:rPr lang="en-GB"/>
              <a:t> </a:t>
            </a:r>
            <a:r>
              <a:rPr lang="en-GB" err="1"/>
              <a:t>nosam</a:t>
            </a:r>
            <a:endParaRPr lang="en-GB"/>
          </a:p>
          <a:p>
            <a:r>
              <a:rPr lang="en-GB"/>
              <a:t>Contents Heading 3</a:t>
            </a:r>
          </a:p>
          <a:p>
            <a:pPr lvl="1"/>
            <a:r>
              <a:rPr lang="en-GB"/>
              <a:t>Sub-heading level 1 </a:t>
            </a:r>
            <a:r>
              <a:rPr lang="en-GB" err="1"/>
              <a:t>exexplacides</a:t>
            </a:r>
            <a:r>
              <a:rPr lang="en-GB"/>
              <a:t> </a:t>
            </a:r>
            <a:r>
              <a:rPr lang="en-GB" err="1"/>
              <a:t>rationectate</a:t>
            </a:r>
            <a:r>
              <a:rPr lang="en-GB"/>
              <a:t> </a:t>
            </a:r>
            <a:r>
              <a:rPr lang="en-GB" err="1"/>
              <a:t>nosam</a:t>
            </a:r>
            <a:endParaRPr lang="en-GB"/>
          </a:p>
        </p:txBody>
      </p:sp>
      <p:pic>
        <p:nvPicPr>
          <p:cNvPr id="2" name="Picture 1">
            <a:extLst>
              <a:ext uri="{FF2B5EF4-FFF2-40B4-BE49-F238E27FC236}">
                <a16:creationId xmlns:a16="http://schemas.microsoft.com/office/drawing/2014/main" id="{C412FEFE-3C81-A724-1368-4495B31B4B02}"/>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6204315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1">
    <p:bg>
      <p:bgPr>
        <a:solidFill>
          <a:schemeClr val="bg1"/>
        </a:solid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4C7E5447-EFBD-B81F-F05B-C36DE50E42A6}"/>
              </a:ext>
            </a:extLst>
          </p:cNvPr>
          <p:cNvSpPr>
            <a:spLocks noGrp="1"/>
          </p:cNvSpPr>
          <p:nvPr>
            <p:ph type="title" hasCustomPrompt="1"/>
          </p:nvPr>
        </p:nvSpPr>
        <p:spPr>
          <a:xfrm>
            <a:off x="2472944" y="3429000"/>
            <a:ext cx="5490437" cy="2316455"/>
          </a:xfrm>
          <a:prstGeom prst="rect">
            <a:avLst/>
          </a:prstGeom>
        </p:spPr>
        <p:txBody>
          <a:bodyPr anchor="ctr" anchorCtr="0"/>
          <a:lstStyle>
            <a:lvl1pPr algn="l">
              <a:defRPr sz="4200" b="1" i="0">
                <a:solidFill>
                  <a:schemeClr val="accent5"/>
                </a:solidFill>
                <a:latin typeface="Arial" panose="020B0604020202020204" pitchFamily="34" charset="0"/>
                <a:cs typeface="Arial" panose="020B0604020202020204" pitchFamily="34" charset="0"/>
              </a:defRPr>
            </a:lvl1pPr>
          </a:lstStyle>
          <a:p>
            <a:r>
              <a:rPr lang="en-GB"/>
              <a:t>Q2 Hiring Outlook Optimistic Despite Highest Talent Shortage in 17 Years</a:t>
            </a:r>
          </a:p>
        </p:txBody>
      </p:sp>
      <p:pic>
        <p:nvPicPr>
          <p:cNvPr id="4" name="Obrázek 3">
            <a:extLst>
              <a:ext uri="{FF2B5EF4-FFF2-40B4-BE49-F238E27FC236}">
                <a16:creationId xmlns:a16="http://schemas.microsoft.com/office/drawing/2014/main" id="{78C96BD3-B364-8216-61D0-6E63E19C834C}"/>
              </a:ext>
            </a:extLst>
          </p:cNvPr>
          <p:cNvPicPr>
            <a:picLocks noChangeAspect="1"/>
          </p:cNvPicPr>
          <p:nvPr userDrawn="1"/>
        </p:nvPicPr>
        <p:blipFill rotWithShape="1">
          <a:blip r:embed="rId2"/>
          <a:srcRect l="13009" r="32099" b="48747"/>
          <a:stretch/>
        </p:blipFill>
        <p:spPr>
          <a:xfrm flipH="1">
            <a:off x="0" y="0"/>
            <a:ext cx="13045440" cy="6858000"/>
          </a:xfrm>
          <a:prstGeom prst="rect">
            <a:avLst/>
          </a:prstGeom>
        </p:spPr>
      </p:pic>
    </p:spTree>
    <p:extLst>
      <p:ext uri="{BB962C8B-B14F-4D97-AF65-F5344CB8AC3E}">
        <p14:creationId xmlns:p14="http://schemas.microsoft.com/office/powerpoint/2010/main" val="991371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Title Pag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92E7AF5-CA2F-1E16-85D1-D7FEDC3B92D1}"/>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a:t>Click to Add Content Title</a:t>
            </a:r>
            <a:endParaRPr lang="en-US"/>
          </a:p>
        </p:txBody>
      </p:sp>
      <p:pic>
        <p:nvPicPr>
          <p:cNvPr id="2" name="Picture 1">
            <a:extLst>
              <a:ext uri="{FF2B5EF4-FFF2-40B4-BE49-F238E27FC236}">
                <a16:creationId xmlns:a16="http://schemas.microsoft.com/office/drawing/2014/main" id="{12E2177D-7FDC-AD42-EA46-CB8644157426}"/>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426283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9A6D078-8DC0-9713-F332-3C7A2394DF06}"/>
              </a:ext>
            </a:extLst>
          </p:cNvPr>
          <p:cNvSpPr>
            <a:spLocks noGrp="1"/>
          </p:cNvSpPr>
          <p:nvPr>
            <p:ph idx="1"/>
          </p:nvPr>
        </p:nvSpPr>
        <p:spPr>
          <a:xfrm>
            <a:off x="695326" y="1287780"/>
            <a:ext cx="10799178" cy="4807240"/>
          </a:xfrm>
          <a:prstGeom prst="rect">
            <a:avLst/>
          </a:prstGeom>
        </p:spPr>
        <p:txBody>
          <a:bodyPr vert="horz" lIns="0" tIns="0" rIns="0" bIns="0" rtlCol="0" anchor="t"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Placeholder 1">
            <a:extLst>
              <a:ext uri="{FF2B5EF4-FFF2-40B4-BE49-F238E27FC236}">
                <a16:creationId xmlns:a16="http://schemas.microsoft.com/office/drawing/2014/main" id="{0144077B-347E-F3B8-A2DB-12F474DC2D23}"/>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a:t>Click to Add Content Title</a:t>
            </a:r>
            <a:endParaRPr lang="en-US"/>
          </a:p>
        </p:txBody>
      </p:sp>
      <p:pic>
        <p:nvPicPr>
          <p:cNvPr id="4" name="Picture 3">
            <a:extLst>
              <a:ext uri="{FF2B5EF4-FFF2-40B4-BE49-F238E27FC236}">
                <a16:creationId xmlns:a16="http://schemas.microsoft.com/office/drawing/2014/main" id="{09B573F3-3474-3CB9-A11B-AA587DBE429F}"/>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75625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9A6D078-8DC0-9713-F332-3C7A2394DF06}"/>
              </a:ext>
            </a:extLst>
          </p:cNvPr>
          <p:cNvSpPr>
            <a:spLocks noGrp="1"/>
          </p:cNvSpPr>
          <p:nvPr>
            <p:ph idx="1"/>
          </p:nvPr>
        </p:nvSpPr>
        <p:spPr>
          <a:xfrm>
            <a:off x="695326" y="1287780"/>
            <a:ext cx="5116538" cy="4807240"/>
          </a:xfrm>
          <a:prstGeom prst="rect">
            <a:avLst/>
          </a:prstGeom>
        </p:spPr>
        <p:txBody>
          <a:bodyPr vert="horz" lIns="0" tIns="0" rIns="0" bIns="0" rtlCol="0" anchor="t"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2">
            <a:extLst>
              <a:ext uri="{FF2B5EF4-FFF2-40B4-BE49-F238E27FC236}">
                <a16:creationId xmlns:a16="http://schemas.microsoft.com/office/drawing/2014/main" id="{1127AD6E-745B-F8E1-9695-D5867846B078}"/>
              </a:ext>
            </a:extLst>
          </p:cNvPr>
          <p:cNvSpPr>
            <a:spLocks noGrp="1"/>
          </p:cNvSpPr>
          <p:nvPr>
            <p:ph idx="10"/>
          </p:nvPr>
        </p:nvSpPr>
        <p:spPr>
          <a:xfrm>
            <a:off x="6377965" y="1287780"/>
            <a:ext cx="5116538" cy="4807240"/>
          </a:xfrm>
          <a:prstGeom prst="rect">
            <a:avLst/>
          </a:prstGeom>
        </p:spPr>
        <p:txBody>
          <a:bodyPr vert="horz" lIns="0" tIns="0" rIns="0" bIns="0" rtlCol="0" anchor="t"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Placeholder 1">
            <a:extLst>
              <a:ext uri="{FF2B5EF4-FFF2-40B4-BE49-F238E27FC236}">
                <a16:creationId xmlns:a16="http://schemas.microsoft.com/office/drawing/2014/main" id="{5B6CBF4E-CCB1-2DD6-72E3-11127739F6F7}"/>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a:t>Click to Add Content Title</a:t>
            </a:r>
            <a:endParaRPr lang="en-US"/>
          </a:p>
        </p:txBody>
      </p:sp>
      <p:pic>
        <p:nvPicPr>
          <p:cNvPr id="5" name="Picture 4">
            <a:extLst>
              <a:ext uri="{FF2B5EF4-FFF2-40B4-BE49-F238E27FC236}">
                <a16:creationId xmlns:a16="http://schemas.microsoft.com/office/drawing/2014/main" id="{9B752996-0139-CFE2-5C22-BC4EDE294BC3}"/>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257749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2 Column AL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9F2957F-B873-059D-9FFA-0DD138748C6D}"/>
              </a:ext>
            </a:extLst>
          </p:cNvPr>
          <p:cNvSpPr>
            <a:spLocks noGrp="1"/>
          </p:cNvSpPr>
          <p:nvPr>
            <p:ph idx="11"/>
          </p:nvPr>
        </p:nvSpPr>
        <p:spPr>
          <a:xfrm>
            <a:off x="4362451" y="1285585"/>
            <a:ext cx="7134222" cy="4807240"/>
          </a:xfrm>
          <a:prstGeom prst="rect">
            <a:avLst/>
          </a:prstGeom>
        </p:spPr>
        <p:txBody>
          <a:bodyPr numCol="2" spcCol="360000"/>
          <a:lstStyle>
            <a:lvl1pPr marL="216000" indent="-216000">
              <a:lnSpc>
                <a:spcPct val="100000"/>
              </a:lnSpc>
              <a:defRPr sz="1800" baseline="0">
                <a:solidFill>
                  <a:schemeClr val="tx1"/>
                </a:solidFill>
              </a:defRPr>
            </a:lvl1pPr>
            <a:lvl2pPr marL="432000" indent="-216000">
              <a:lnSpc>
                <a:spcPct val="100000"/>
              </a:lnSpc>
              <a:tabLst>
                <a:tab pos="573088" algn="l"/>
              </a:tabLst>
              <a:defRPr sz="1400" baseline="0">
                <a:solidFill>
                  <a:schemeClr val="tx1"/>
                </a:solidFill>
              </a:defRPr>
            </a:lvl2pPr>
            <a:lvl3pPr marL="432000" indent="-216000">
              <a:lnSpc>
                <a:spcPct val="100000"/>
              </a:lnSpc>
              <a:tabLst>
                <a:tab pos="573088" algn="l"/>
              </a:tabLst>
              <a:defRPr sz="1400" baseline="0">
                <a:solidFill>
                  <a:schemeClr val="tx1"/>
                </a:solidFill>
              </a:defRPr>
            </a:lvl3pPr>
            <a:lvl4pPr marL="432000" indent="-216000">
              <a:lnSpc>
                <a:spcPct val="100000"/>
              </a:lnSpc>
              <a:tabLst>
                <a:tab pos="573088" algn="l"/>
              </a:tabLst>
              <a:defRPr sz="1400" baseline="0">
                <a:solidFill>
                  <a:schemeClr val="tx1"/>
                </a:solidFill>
              </a:defRPr>
            </a:lvl4pPr>
            <a:lvl5pPr marL="432000" indent="-216000">
              <a:lnSpc>
                <a:spcPct val="100000"/>
              </a:lnSpc>
              <a:tabLst>
                <a:tab pos="573088" algn="l"/>
              </a:tabLst>
              <a:defRPr sz="1400" baseline="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D029B1CE-6ECA-6ECC-6B88-C6CBED75325E}"/>
              </a:ext>
            </a:extLst>
          </p:cNvPr>
          <p:cNvSpPr>
            <a:spLocks noGrp="1"/>
          </p:cNvSpPr>
          <p:nvPr>
            <p:ph type="body" sz="quarter" idx="13"/>
          </p:nvPr>
        </p:nvSpPr>
        <p:spPr>
          <a:xfrm>
            <a:off x="687975" y="1285585"/>
            <a:ext cx="3211672" cy="4807240"/>
          </a:xfrm>
          <a:prstGeom prst="rect">
            <a:avLst/>
          </a:prstGeom>
        </p:spPr>
        <p:txBody>
          <a:bodyPr/>
          <a:lstStyle>
            <a:lvl1pPr marL="0" indent="0">
              <a:lnSpc>
                <a:spcPct val="95000"/>
              </a:lnSpc>
              <a:spcAft>
                <a:spcPts val="800"/>
              </a:spcAft>
              <a:buNone/>
              <a:defRPr b="1">
                <a:solidFill>
                  <a:schemeClr val="tx1"/>
                </a:solidFill>
                <a:latin typeface="Arial" panose="020B0604020202020204" pitchFamily="34" charset="0"/>
              </a:defRPr>
            </a:lvl1pPr>
            <a:lvl2pPr marL="177800" indent="-177800">
              <a:lnSpc>
                <a:spcPct val="95000"/>
              </a:lnSpc>
              <a:spcAft>
                <a:spcPts val="800"/>
              </a:spcAft>
              <a:tabLst/>
              <a:defRPr sz="1400" b="1">
                <a:solidFill>
                  <a:schemeClr val="tx1"/>
                </a:solidFill>
                <a:latin typeface="Arial" panose="020B0604020202020204" pitchFamily="34" charset="0"/>
              </a:defRPr>
            </a:lvl2pPr>
            <a:lvl3pPr marL="177800" indent="-177800">
              <a:lnSpc>
                <a:spcPct val="95000"/>
              </a:lnSpc>
              <a:spcAft>
                <a:spcPts val="800"/>
              </a:spcAft>
              <a:tabLst/>
              <a:defRPr sz="1400" b="1">
                <a:solidFill>
                  <a:schemeClr val="tx1"/>
                </a:solidFill>
                <a:latin typeface="Arial" panose="020B0604020202020204" pitchFamily="34" charset="0"/>
              </a:defRPr>
            </a:lvl3pPr>
            <a:lvl4pPr marL="177800" indent="-177800">
              <a:lnSpc>
                <a:spcPct val="95000"/>
              </a:lnSpc>
              <a:spcAft>
                <a:spcPts val="800"/>
              </a:spcAft>
              <a:tabLst/>
              <a:defRPr sz="1400" b="1">
                <a:solidFill>
                  <a:schemeClr val="tx1"/>
                </a:solidFill>
                <a:latin typeface="Arial" panose="020B0604020202020204" pitchFamily="34" charset="0"/>
              </a:defRPr>
            </a:lvl4pPr>
            <a:lvl5pPr marL="177800" indent="-177800">
              <a:lnSpc>
                <a:spcPct val="95000"/>
              </a:lnSpc>
              <a:spcAft>
                <a:spcPts val="800"/>
              </a:spcAft>
              <a:tabLst/>
              <a:defRPr sz="1400" b="1">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Placeholder 1">
            <a:extLst>
              <a:ext uri="{FF2B5EF4-FFF2-40B4-BE49-F238E27FC236}">
                <a16:creationId xmlns:a16="http://schemas.microsoft.com/office/drawing/2014/main" id="{5C970C92-76DE-6A0E-05A3-B56B03DFF57E}"/>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a:t>Click to Add Content Title</a:t>
            </a:r>
            <a:endParaRPr lang="en-US"/>
          </a:p>
        </p:txBody>
      </p:sp>
      <p:pic>
        <p:nvPicPr>
          <p:cNvPr id="2" name="Picture 1">
            <a:extLst>
              <a:ext uri="{FF2B5EF4-FFF2-40B4-BE49-F238E27FC236}">
                <a16:creationId xmlns:a16="http://schemas.microsoft.com/office/drawing/2014/main" id="{29BDE98A-E10E-62B5-F3D6-8EF322A3D863}"/>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3032725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4 Column (Light)">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06AE659E-5B87-3863-C00E-11D4CEC45220}"/>
              </a:ext>
            </a:extLst>
          </p:cNvPr>
          <p:cNvSpPr>
            <a:spLocks noGrp="1"/>
          </p:cNvSpPr>
          <p:nvPr>
            <p:ph sz="half" idx="2"/>
          </p:nvPr>
        </p:nvSpPr>
        <p:spPr>
          <a:xfrm>
            <a:off x="695325" y="2535515"/>
            <a:ext cx="2328912" cy="3426506"/>
          </a:xfrm>
          <a:prstGeom prst="rect">
            <a:avLst/>
          </a:prstGeom>
        </p:spPr>
        <p:txBody>
          <a:bodyPr>
            <a:normAutofit/>
          </a:bodyPr>
          <a:lstStyle>
            <a:lvl1pPr marL="180000" indent="-180000">
              <a:lnSpc>
                <a:spcPct val="95000"/>
              </a:lnSpc>
              <a:defRPr sz="1600" baseline="0">
                <a:solidFill>
                  <a:schemeClr val="tx1"/>
                </a:solidFill>
                <a:latin typeface="Arial" panose="020B0604020202020204" pitchFamily="34" charset="0"/>
              </a:defRPr>
            </a:lvl1pPr>
            <a:lvl2pPr marL="357188" indent="-176213">
              <a:lnSpc>
                <a:spcPct val="95000"/>
              </a:lnSpc>
              <a:tabLst/>
              <a:defRPr sz="1200" baseline="0">
                <a:solidFill>
                  <a:schemeClr val="tx1"/>
                </a:solidFill>
                <a:latin typeface="Arial" panose="020B0604020202020204" pitchFamily="34" charset="0"/>
              </a:defRPr>
            </a:lvl2pPr>
            <a:lvl3pPr marL="357188" indent="-176213">
              <a:lnSpc>
                <a:spcPct val="95000"/>
              </a:lnSpc>
              <a:tabLst/>
              <a:defRPr sz="1200" baseline="0">
                <a:solidFill>
                  <a:schemeClr val="tx1"/>
                </a:solidFill>
                <a:latin typeface="Arial" panose="020B0604020202020204" pitchFamily="34" charset="0"/>
              </a:defRPr>
            </a:lvl3pPr>
            <a:lvl4pPr marL="357188" indent="-176213">
              <a:lnSpc>
                <a:spcPct val="95000"/>
              </a:lnSpc>
              <a:tabLst/>
              <a:defRPr sz="1200" baseline="0">
                <a:solidFill>
                  <a:schemeClr val="tx1"/>
                </a:solidFill>
                <a:latin typeface="Arial" panose="020B0604020202020204" pitchFamily="34" charset="0"/>
              </a:defRPr>
            </a:lvl4pPr>
            <a:lvl5pPr marL="357188" indent="-176213">
              <a:lnSpc>
                <a:spcPct val="95000"/>
              </a:lnSpc>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12">
            <a:extLst>
              <a:ext uri="{FF2B5EF4-FFF2-40B4-BE49-F238E27FC236}">
                <a16:creationId xmlns:a16="http://schemas.microsoft.com/office/drawing/2014/main" id="{F22CD3BF-BCBB-946F-FD63-A0A53834965E}"/>
              </a:ext>
            </a:extLst>
          </p:cNvPr>
          <p:cNvSpPr>
            <a:spLocks noGrp="1"/>
          </p:cNvSpPr>
          <p:nvPr>
            <p:ph type="pic" sz="quarter" idx="17"/>
          </p:nvPr>
        </p:nvSpPr>
        <p:spPr>
          <a:xfrm>
            <a:off x="868217"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16" name="Content Placeholder 3">
            <a:extLst>
              <a:ext uri="{FF2B5EF4-FFF2-40B4-BE49-F238E27FC236}">
                <a16:creationId xmlns:a16="http://schemas.microsoft.com/office/drawing/2014/main" id="{C70F8F3C-38FA-4E29-3B8C-651121191E4F}"/>
              </a:ext>
            </a:extLst>
          </p:cNvPr>
          <p:cNvSpPr>
            <a:spLocks noGrp="1"/>
          </p:cNvSpPr>
          <p:nvPr>
            <p:ph sz="half" idx="18"/>
          </p:nvPr>
        </p:nvSpPr>
        <p:spPr>
          <a:xfrm>
            <a:off x="9165591" y="2535515"/>
            <a:ext cx="2328912" cy="3426506"/>
          </a:xfrm>
          <a:prstGeom prst="rect">
            <a:avLst/>
          </a:prstGeom>
        </p:spPr>
        <p:txBody>
          <a:bodyPr>
            <a:normAutofit/>
          </a:bodyPr>
          <a:lstStyle>
            <a:lvl1pPr marL="180000" indent="-180000">
              <a:lnSpc>
                <a:spcPct val="95000"/>
              </a:lnSpc>
              <a:defRPr sz="1600" baseline="0">
                <a:solidFill>
                  <a:schemeClr val="tx1"/>
                </a:solidFill>
                <a:latin typeface="Arial" panose="020B0604020202020204" pitchFamily="34" charset="0"/>
              </a:defRPr>
            </a:lvl1pPr>
            <a:lvl2pPr marL="357188" indent="-176213">
              <a:lnSpc>
                <a:spcPct val="95000"/>
              </a:lnSpc>
              <a:tabLst/>
              <a:defRPr sz="1200" baseline="0">
                <a:solidFill>
                  <a:schemeClr val="tx1"/>
                </a:solidFill>
                <a:latin typeface="Arial" panose="020B0604020202020204" pitchFamily="34" charset="0"/>
              </a:defRPr>
            </a:lvl2pPr>
            <a:lvl3pPr marL="357188" indent="-176213">
              <a:lnSpc>
                <a:spcPct val="95000"/>
              </a:lnSpc>
              <a:tabLst/>
              <a:defRPr sz="1200" baseline="0">
                <a:solidFill>
                  <a:schemeClr val="tx1"/>
                </a:solidFill>
                <a:latin typeface="Arial" panose="020B0604020202020204" pitchFamily="34" charset="0"/>
              </a:defRPr>
            </a:lvl3pPr>
            <a:lvl4pPr marL="357188" indent="-176213">
              <a:lnSpc>
                <a:spcPct val="95000"/>
              </a:lnSpc>
              <a:tabLst/>
              <a:defRPr sz="1200" baseline="0">
                <a:solidFill>
                  <a:schemeClr val="tx1"/>
                </a:solidFill>
                <a:latin typeface="Arial" panose="020B0604020202020204" pitchFamily="34" charset="0"/>
              </a:defRPr>
            </a:lvl4pPr>
            <a:lvl5pPr marL="357188" indent="-176213">
              <a:lnSpc>
                <a:spcPct val="95000"/>
              </a:lnSpc>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Picture Placeholder 12">
            <a:extLst>
              <a:ext uri="{FF2B5EF4-FFF2-40B4-BE49-F238E27FC236}">
                <a16:creationId xmlns:a16="http://schemas.microsoft.com/office/drawing/2014/main" id="{DDD6E220-2364-2C5E-C65D-10D403792EF3}"/>
              </a:ext>
            </a:extLst>
          </p:cNvPr>
          <p:cNvSpPr>
            <a:spLocks noGrp="1"/>
          </p:cNvSpPr>
          <p:nvPr>
            <p:ph type="pic" sz="quarter" idx="19"/>
          </p:nvPr>
        </p:nvSpPr>
        <p:spPr>
          <a:xfrm>
            <a:off x="9338483"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18" name="Content Placeholder 3">
            <a:extLst>
              <a:ext uri="{FF2B5EF4-FFF2-40B4-BE49-F238E27FC236}">
                <a16:creationId xmlns:a16="http://schemas.microsoft.com/office/drawing/2014/main" id="{8586AB16-07D2-C843-35B6-7F8A9281BE06}"/>
              </a:ext>
            </a:extLst>
          </p:cNvPr>
          <p:cNvSpPr>
            <a:spLocks noGrp="1"/>
          </p:cNvSpPr>
          <p:nvPr>
            <p:ph sz="half" idx="20"/>
          </p:nvPr>
        </p:nvSpPr>
        <p:spPr>
          <a:xfrm>
            <a:off x="3499223" y="2535515"/>
            <a:ext cx="2328912" cy="3426506"/>
          </a:xfrm>
          <a:prstGeom prst="rect">
            <a:avLst/>
          </a:prstGeom>
        </p:spPr>
        <p:txBody>
          <a:bodyPr>
            <a:normAutofit/>
          </a:bodyPr>
          <a:lstStyle>
            <a:lvl1pPr marL="180000" indent="-180000">
              <a:lnSpc>
                <a:spcPct val="95000"/>
              </a:lnSpc>
              <a:defRPr sz="1600" baseline="0">
                <a:solidFill>
                  <a:schemeClr val="tx1"/>
                </a:solidFill>
                <a:latin typeface="Arial" panose="020B0604020202020204" pitchFamily="34" charset="0"/>
              </a:defRPr>
            </a:lvl1pPr>
            <a:lvl2pPr marL="357188" indent="-176213">
              <a:lnSpc>
                <a:spcPct val="95000"/>
              </a:lnSpc>
              <a:tabLst/>
              <a:defRPr sz="1200" baseline="0">
                <a:solidFill>
                  <a:schemeClr val="tx1"/>
                </a:solidFill>
                <a:latin typeface="Arial" panose="020B0604020202020204" pitchFamily="34" charset="0"/>
              </a:defRPr>
            </a:lvl2pPr>
            <a:lvl3pPr marL="357188" indent="-176213">
              <a:lnSpc>
                <a:spcPct val="95000"/>
              </a:lnSpc>
              <a:tabLst/>
              <a:defRPr sz="1200" baseline="0">
                <a:solidFill>
                  <a:schemeClr val="tx1"/>
                </a:solidFill>
                <a:latin typeface="Arial" panose="020B0604020202020204" pitchFamily="34" charset="0"/>
              </a:defRPr>
            </a:lvl3pPr>
            <a:lvl4pPr marL="357188" indent="-176213">
              <a:lnSpc>
                <a:spcPct val="95000"/>
              </a:lnSpc>
              <a:tabLst/>
              <a:defRPr sz="1200" baseline="0">
                <a:solidFill>
                  <a:schemeClr val="tx1"/>
                </a:solidFill>
                <a:latin typeface="Arial" panose="020B0604020202020204" pitchFamily="34" charset="0"/>
              </a:defRPr>
            </a:lvl4pPr>
            <a:lvl5pPr marL="357188" indent="-176213">
              <a:lnSpc>
                <a:spcPct val="95000"/>
              </a:lnSpc>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12">
            <a:extLst>
              <a:ext uri="{FF2B5EF4-FFF2-40B4-BE49-F238E27FC236}">
                <a16:creationId xmlns:a16="http://schemas.microsoft.com/office/drawing/2014/main" id="{1527DBBE-D8A7-F8C2-B8E3-95FA18E2A8E2}"/>
              </a:ext>
            </a:extLst>
          </p:cNvPr>
          <p:cNvSpPr>
            <a:spLocks noGrp="1"/>
          </p:cNvSpPr>
          <p:nvPr>
            <p:ph type="pic" sz="quarter" idx="21"/>
          </p:nvPr>
        </p:nvSpPr>
        <p:spPr>
          <a:xfrm>
            <a:off x="3672115"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20" name="Content Placeholder 3">
            <a:extLst>
              <a:ext uri="{FF2B5EF4-FFF2-40B4-BE49-F238E27FC236}">
                <a16:creationId xmlns:a16="http://schemas.microsoft.com/office/drawing/2014/main" id="{DA0107A0-CCBD-8B70-A08D-D12158FB5754}"/>
              </a:ext>
            </a:extLst>
          </p:cNvPr>
          <p:cNvSpPr>
            <a:spLocks noGrp="1"/>
          </p:cNvSpPr>
          <p:nvPr>
            <p:ph sz="half" idx="22"/>
          </p:nvPr>
        </p:nvSpPr>
        <p:spPr>
          <a:xfrm>
            <a:off x="6361693" y="2535515"/>
            <a:ext cx="2328912" cy="3426506"/>
          </a:xfrm>
          <a:prstGeom prst="rect">
            <a:avLst/>
          </a:prstGeom>
        </p:spPr>
        <p:txBody>
          <a:bodyPr>
            <a:normAutofit/>
          </a:bodyPr>
          <a:lstStyle>
            <a:lvl1pPr marL="180000" indent="-180000">
              <a:lnSpc>
                <a:spcPct val="95000"/>
              </a:lnSpc>
              <a:defRPr sz="1600" baseline="0">
                <a:solidFill>
                  <a:schemeClr val="tx1"/>
                </a:solidFill>
                <a:latin typeface="Arial" panose="020B0604020202020204" pitchFamily="34" charset="0"/>
              </a:defRPr>
            </a:lvl1pPr>
            <a:lvl2pPr marL="357188" indent="-176213">
              <a:lnSpc>
                <a:spcPct val="95000"/>
              </a:lnSpc>
              <a:tabLst/>
              <a:defRPr sz="1200" baseline="0">
                <a:solidFill>
                  <a:schemeClr val="tx1"/>
                </a:solidFill>
                <a:latin typeface="Arial" panose="020B0604020202020204" pitchFamily="34" charset="0"/>
              </a:defRPr>
            </a:lvl2pPr>
            <a:lvl3pPr marL="357188" indent="-176213">
              <a:lnSpc>
                <a:spcPct val="95000"/>
              </a:lnSpc>
              <a:tabLst/>
              <a:defRPr sz="1200" baseline="0">
                <a:solidFill>
                  <a:schemeClr val="tx1"/>
                </a:solidFill>
                <a:latin typeface="Arial" panose="020B0604020202020204" pitchFamily="34" charset="0"/>
              </a:defRPr>
            </a:lvl3pPr>
            <a:lvl4pPr marL="357188" indent="-176213">
              <a:lnSpc>
                <a:spcPct val="95000"/>
              </a:lnSpc>
              <a:tabLst/>
              <a:defRPr sz="1200" baseline="0">
                <a:solidFill>
                  <a:schemeClr val="tx1"/>
                </a:solidFill>
                <a:latin typeface="Arial" panose="020B0604020202020204" pitchFamily="34" charset="0"/>
              </a:defRPr>
            </a:lvl4pPr>
            <a:lvl5pPr marL="357188" indent="-176213">
              <a:lnSpc>
                <a:spcPct val="95000"/>
              </a:lnSpc>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Picture Placeholder 12">
            <a:extLst>
              <a:ext uri="{FF2B5EF4-FFF2-40B4-BE49-F238E27FC236}">
                <a16:creationId xmlns:a16="http://schemas.microsoft.com/office/drawing/2014/main" id="{9815209C-B0E7-2BEE-2528-0D006F9A6086}"/>
              </a:ext>
            </a:extLst>
          </p:cNvPr>
          <p:cNvSpPr>
            <a:spLocks noGrp="1"/>
          </p:cNvSpPr>
          <p:nvPr>
            <p:ph type="pic" sz="quarter" idx="23"/>
          </p:nvPr>
        </p:nvSpPr>
        <p:spPr>
          <a:xfrm>
            <a:off x="6534585"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22" name="Title Placeholder 1">
            <a:extLst>
              <a:ext uri="{FF2B5EF4-FFF2-40B4-BE49-F238E27FC236}">
                <a16:creationId xmlns:a16="http://schemas.microsoft.com/office/drawing/2014/main" id="{03300310-FB1C-99C2-89B8-8B32A8E17B29}"/>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a:t>Click to Add Content Title</a:t>
            </a:r>
            <a:endParaRPr lang="en-US"/>
          </a:p>
        </p:txBody>
      </p:sp>
      <p:pic>
        <p:nvPicPr>
          <p:cNvPr id="3" name="Picture 2">
            <a:extLst>
              <a:ext uri="{FF2B5EF4-FFF2-40B4-BE49-F238E27FC236}">
                <a16:creationId xmlns:a16="http://schemas.microsoft.com/office/drawing/2014/main" id="{74AA7497-679F-00EF-032B-28E2E1B587AD}"/>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518840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4 Column (Dark)">
    <p:bg>
      <p:bgRef idx="1001">
        <a:schemeClr val="bg1"/>
      </p:bgRef>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06AE659E-5B87-3863-C00E-11D4CEC45220}"/>
              </a:ext>
            </a:extLst>
          </p:cNvPr>
          <p:cNvSpPr>
            <a:spLocks noGrp="1"/>
          </p:cNvSpPr>
          <p:nvPr>
            <p:ph sz="half" idx="2"/>
          </p:nvPr>
        </p:nvSpPr>
        <p:spPr>
          <a:xfrm>
            <a:off x="695325" y="2535515"/>
            <a:ext cx="2328912" cy="3426506"/>
          </a:xfrm>
          <a:prstGeom prst="rect">
            <a:avLst/>
          </a:prstGeom>
        </p:spPr>
        <p:txBody>
          <a:bodyPr>
            <a:normAutofit/>
          </a:bodyPr>
          <a:lstStyle>
            <a:lvl1pPr marL="180000" indent="-180000">
              <a:lnSpc>
                <a:spcPct val="95000"/>
              </a:lnSpc>
              <a:buClr>
                <a:schemeClr val="tx1"/>
              </a:buClr>
              <a:defRPr sz="1600" baseline="0">
                <a:solidFill>
                  <a:schemeClr val="tx1"/>
                </a:solidFill>
                <a:latin typeface="Arial" panose="020B0604020202020204" pitchFamily="34" charset="0"/>
              </a:defRPr>
            </a:lvl1pPr>
            <a:lvl2pPr marL="357188" indent="-176213">
              <a:lnSpc>
                <a:spcPct val="95000"/>
              </a:lnSpc>
              <a:buClr>
                <a:schemeClr val="tx1"/>
              </a:buClr>
              <a:tabLst/>
              <a:defRPr sz="1200" baseline="0">
                <a:solidFill>
                  <a:schemeClr val="tx1"/>
                </a:solidFill>
                <a:latin typeface="Arial" panose="020B0604020202020204" pitchFamily="34" charset="0"/>
              </a:defRPr>
            </a:lvl2pPr>
            <a:lvl3pPr marL="357188" indent="-176213">
              <a:lnSpc>
                <a:spcPct val="95000"/>
              </a:lnSpc>
              <a:buClr>
                <a:schemeClr val="tx1"/>
              </a:buClr>
              <a:tabLst/>
              <a:defRPr sz="1200" baseline="0">
                <a:solidFill>
                  <a:schemeClr val="tx1"/>
                </a:solidFill>
                <a:latin typeface="Arial" panose="020B0604020202020204" pitchFamily="34" charset="0"/>
              </a:defRPr>
            </a:lvl3pPr>
            <a:lvl4pPr marL="357188" indent="-176213">
              <a:lnSpc>
                <a:spcPct val="95000"/>
              </a:lnSpc>
              <a:buClr>
                <a:schemeClr val="tx1"/>
              </a:buClr>
              <a:tabLst/>
              <a:defRPr sz="1200" baseline="0">
                <a:solidFill>
                  <a:schemeClr val="tx1"/>
                </a:solidFill>
                <a:latin typeface="Arial" panose="020B0604020202020204" pitchFamily="34" charset="0"/>
              </a:defRPr>
            </a:lvl4pPr>
            <a:lvl5pPr marL="357188" indent="-176213">
              <a:lnSpc>
                <a:spcPct val="95000"/>
              </a:lnSpc>
              <a:buClr>
                <a:schemeClr val="tx1"/>
              </a:buClr>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12">
            <a:extLst>
              <a:ext uri="{FF2B5EF4-FFF2-40B4-BE49-F238E27FC236}">
                <a16:creationId xmlns:a16="http://schemas.microsoft.com/office/drawing/2014/main" id="{F22CD3BF-BCBB-946F-FD63-A0A53834965E}"/>
              </a:ext>
            </a:extLst>
          </p:cNvPr>
          <p:cNvSpPr>
            <a:spLocks noGrp="1"/>
          </p:cNvSpPr>
          <p:nvPr>
            <p:ph type="pic" sz="quarter" idx="17"/>
          </p:nvPr>
        </p:nvSpPr>
        <p:spPr>
          <a:xfrm>
            <a:off x="868217"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16" name="Content Placeholder 3">
            <a:extLst>
              <a:ext uri="{FF2B5EF4-FFF2-40B4-BE49-F238E27FC236}">
                <a16:creationId xmlns:a16="http://schemas.microsoft.com/office/drawing/2014/main" id="{C70F8F3C-38FA-4E29-3B8C-651121191E4F}"/>
              </a:ext>
            </a:extLst>
          </p:cNvPr>
          <p:cNvSpPr>
            <a:spLocks noGrp="1"/>
          </p:cNvSpPr>
          <p:nvPr>
            <p:ph sz="half" idx="18"/>
          </p:nvPr>
        </p:nvSpPr>
        <p:spPr>
          <a:xfrm>
            <a:off x="9165591" y="2535515"/>
            <a:ext cx="2328912" cy="3426506"/>
          </a:xfrm>
          <a:prstGeom prst="rect">
            <a:avLst/>
          </a:prstGeom>
        </p:spPr>
        <p:txBody>
          <a:bodyPr>
            <a:normAutofit/>
          </a:bodyPr>
          <a:lstStyle>
            <a:lvl1pPr marL="180000" indent="-180000">
              <a:lnSpc>
                <a:spcPct val="95000"/>
              </a:lnSpc>
              <a:buClr>
                <a:schemeClr val="tx1"/>
              </a:buClr>
              <a:defRPr sz="1600" baseline="0">
                <a:solidFill>
                  <a:schemeClr val="tx1"/>
                </a:solidFill>
                <a:latin typeface="Arial" panose="020B0604020202020204" pitchFamily="34" charset="0"/>
              </a:defRPr>
            </a:lvl1pPr>
            <a:lvl2pPr marL="357188" indent="-176213">
              <a:lnSpc>
                <a:spcPct val="95000"/>
              </a:lnSpc>
              <a:buClr>
                <a:schemeClr val="tx1"/>
              </a:buClr>
              <a:tabLst/>
              <a:defRPr sz="1200" baseline="0">
                <a:solidFill>
                  <a:schemeClr val="tx1"/>
                </a:solidFill>
                <a:latin typeface="Arial" panose="020B0604020202020204" pitchFamily="34" charset="0"/>
              </a:defRPr>
            </a:lvl2pPr>
            <a:lvl3pPr marL="357188" indent="-176213">
              <a:lnSpc>
                <a:spcPct val="95000"/>
              </a:lnSpc>
              <a:buClr>
                <a:schemeClr val="tx1"/>
              </a:buClr>
              <a:tabLst/>
              <a:defRPr sz="1200" baseline="0">
                <a:solidFill>
                  <a:schemeClr val="tx1"/>
                </a:solidFill>
                <a:latin typeface="Arial" panose="020B0604020202020204" pitchFamily="34" charset="0"/>
              </a:defRPr>
            </a:lvl3pPr>
            <a:lvl4pPr marL="357188" indent="-176213">
              <a:lnSpc>
                <a:spcPct val="95000"/>
              </a:lnSpc>
              <a:buClr>
                <a:schemeClr val="tx1"/>
              </a:buClr>
              <a:tabLst/>
              <a:defRPr sz="1200" baseline="0">
                <a:solidFill>
                  <a:schemeClr val="tx1"/>
                </a:solidFill>
                <a:latin typeface="Arial" panose="020B0604020202020204" pitchFamily="34" charset="0"/>
              </a:defRPr>
            </a:lvl4pPr>
            <a:lvl5pPr marL="357188" indent="-176213">
              <a:lnSpc>
                <a:spcPct val="95000"/>
              </a:lnSpc>
              <a:buClr>
                <a:schemeClr val="tx1"/>
              </a:buClr>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Picture Placeholder 12">
            <a:extLst>
              <a:ext uri="{FF2B5EF4-FFF2-40B4-BE49-F238E27FC236}">
                <a16:creationId xmlns:a16="http://schemas.microsoft.com/office/drawing/2014/main" id="{DDD6E220-2364-2C5E-C65D-10D403792EF3}"/>
              </a:ext>
            </a:extLst>
          </p:cNvPr>
          <p:cNvSpPr>
            <a:spLocks noGrp="1"/>
          </p:cNvSpPr>
          <p:nvPr>
            <p:ph type="pic" sz="quarter" idx="19"/>
          </p:nvPr>
        </p:nvSpPr>
        <p:spPr>
          <a:xfrm>
            <a:off x="9338483"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18" name="Content Placeholder 3">
            <a:extLst>
              <a:ext uri="{FF2B5EF4-FFF2-40B4-BE49-F238E27FC236}">
                <a16:creationId xmlns:a16="http://schemas.microsoft.com/office/drawing/2014/main" id="{8586AB16-07D2-C843-35B6-7F8A9281BE06}"/>
              </a:ext>
            </a:extLst>
          </p:cNvPr>
          <p:cNvSpPr>
            <a:spLocks noGrp="1"/>
          </p:cNvSpPr>
          <p:nvPr>
            <p:ph sz="half" idx="20"/>
          </p:nvPr>
        </p:nvSpPr>
        <p:spPr>
          <a:xfrm>
            <a:off x="3499223" y="2535515"/>
            <a:ext cx="2328912" cy="3426506"/>
          </a:xfrm>
          <a:prstGeom prst="rect">
            <a:avLst/>
          </a:prstGeom>
        </p:spPr>
        <p:txBody>
          <a:bodyPr>
            <a:normAutofit/>
          </a:bodyPr>
          <a:lstStyle>
            <a:lvl1pPr marL="180000" indent="-180000">
              <a:lnSpc>
                <a:spcPct val="95000"/>
              </a:lnSpc>
              <a:buClr>
                <a:schemeClr val="tx1"/>
              </a:buClr>
              <a:defRPr sz="1600" baseline="0">
                <a:solidFill>
                  <a:schemeClr val="tx1"/>
                </a:solidFill>
                <a:latin typeface="Arial" panose="020B0604020202020204" pitchFamily="34" charset="0"/>
              </a:defRPr>
            </a:lvl1pPr>
            <a:lvl2pPr marL="357188" indent="-176213">
              <a:lnSpc>
                <a:spcPct val="95000"/>
              </a:lnSpc>
              <a:buClr>
                <a:schemeClr val="tx1"/>
              </a:buClr>
              <a:tabLst/>
              <a:defRPr sz="1200" baseline="0">
                <a:solidFill>
                  <a:schemeClr val="tx1"/>
                </a:solidFill>
                <a:latin typeface="Arial" panose="020B0604020202020204" pitchFamily="34" charset="0"/>
              </a:defRPr>
            </a:lvl2pPr>
            <a:lvl3pPr marL="357188" indent="-176213">
              <a:lnSpc>
                <a:spcPct val="95000"/>
              </a:lnSpc>
              <a:buClr>
                <a:schemeClr val="tx1"/>
              </a:buClr>
              <a:tabLst/>
              <a:defRPr sz="1200" baseline="0">
                <a:solidFill>
                  <a:schemeClr val="tx1"/>
                </a:solidFill>
                <a:latin typeface="Arial" panose="020B0604020202020204" pitchFamily="34" charset="0"/>
              </a:defRPr>
            </a:lvl3pPr>
            <a:lvl4pPr marL="357188" indent="-176213">
              <a:lnSpc>
                <a:spcPct val="95000"/>
              </a:lnSpc>
              <a:buClr>
                <a:schemeClr val="tx1"/>
              </a:buClr>
              <a:tabLst/>
              <a:defRPr sz="1200" baseline="0">
                <a:solidFill>
                  <a:schemeClr val="tx1"/>
                </a:solidFill>
                <a:latin typeface="Arial" panose="020B0604020202020204" pitchFamily="34" charset="0"/>
              </a:defRPr>
            </a:lvl4pPr>
            <a:lvl5pPr marL="357188" indent="-176213">
              <a:lnSpc>
                <a:spcPct val="95000"/>
              </a:lnSpc>
              <a:buClr>
                <a:schemeClr val="tx1"/>
              </a:buClr>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12">
            <a:extLst>
              <a:ext uri="{FF2B5EF4-FFF2-40B4-BE49-F238E27FC236}">
                <a16:creationId xmlns:a16="http://schemas.microsoft.com/office/drawing/2014/main" id="{1527DBBE-D8A7-F8C2-B8E3-95FA18E2A8E2}"/>
              </a:ext>
            </a:extLst>
          </p:cNvPr>
          <p:cNvSpPr>
            <a:spLocks noGrp="1"/>
          </p:cNvSpPr>
          <p:nvPr>
            <p:ph type="pic" sz="quarter" idx="21"/>
          </p:nvPr>
        </p:nvSpPr>
        <p:spPr>
          <a:xfrm>
            <a:off x="3672115"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20" name="Content Placeholder 3">
            <a:extLst>
              <a:ext uri="{FF2B5EF4-FFF2-40B4-BE49-F238E27FC236}">
                <a16:creationId xmlns:a16="http://schemas.microsoft.com/office/drawing/2014/main" id="{DA0107A0-CCBD-8B70-A08D-D12158FB5754}"/>
              </a:ext>
            </a:extLst>
          </p:cNvPr>
          <p:cNvSpPr>
            <a:spLocks noGrp="1"/>
          </p:cNvSpPr>
          <p:nvPr>
            <p:ph sz="half" idx="22"/>
          </p:nvPr>
        </p:nvSpPr>
        <p:spPr>
          <a:xfrm>
            <a:off x="6361693" y="2535515"/>
            <a:ext cx="2328912" cy="3426506"/>
          </a:xfrm>
          <a:prstGeom prst="rect">
            <a:avLst/>
          </a:prstGeom>
        </p:spPr>
        <p:txBody>
          <a:bodyPr>
            <a:normAutofit/>
          </a:bodyPr>
          <a:lstStyle>
            <a:lvl1pPr marL="180000" indent="-180000">
              <a:lnSpc>
                <a:spcPct val="95000"/>
              </a:lnSpc>
              <a:buClr>
                <a:schemeClr val="tx1"/>
              </a:buClr>
              <a:defRPr sz="1600" baseline="0">
                <a:solidFill>
                  <a:schemeClr val="tx1"/>
                </a:solidFill>
                <a:latin typeface="Arial" panose="020B0604020202020204" pitchFamily="34" charset="0"/>
              </a:defRPr>
            </a:lvl1pPr>
            <a:lvl2pPr marL="357188" indent="-176213">
              <a:lnSpc>
                <a:spcPct val="95000"/>
              </a:lnSpc>
              <a:buClr>
                <a:schemeClr val="tx1"/>
              </a:buClr>
              <a:tabLst/>
              <a:defRPr sz="1200" baseline="0">
                <a:solidFill>
                  <a:schemeClr val="tx1"/>
                </a:solidFill>
                <a:latin typeface="Arial" panose="020B0604020202020204" pitchFamily="34" charset="0"/>
              </a:defRPr>
            </a:lvl2pPr>
            <a:lvl3pPr marL="357188" indent="-176213">
              <a:lnSpc>
                <a:spcPct val="95000"/>
              </a:lnSpc>
              <a:buClr>
                <a:schemeClr val="tx1"/>
              </a:buClr>
              <a:tabLst/>
              <a:defRPr sz="1200" baseline="0">
                <a:solidFill>
                  <a:schemeClr val="tx1"/>
                </a:solidFill>
                <a:latin typeface="Arial" panose="020B0604020202020204" pitchFamily="34" charset="0"/>
              </a:defRPr>
            </a:lvl3pPr>
            <a:lvl4pPr marL="357188" indent="-176213">
              <a:lnSpc>
                <a:spcPct val="95000"/>
              </a:lnSpc>
              <a:buClr>
                <a:schemeClr val="tx1"/>
              </a:buClr>
              <a:tabLst/>
              <a:defRPr sz="1200" baseline="0">
                <a:solidFill>
                  <a:schemeClr val="tx1"/>
                </a:solidFill>
                <a:latin typeface="Arial" panose="020B0604020202020204" pitchFamily="34" charset="0"/>
              </a:defRPr>
            </a:lvl4pPr>
            <a:lvl5pPr marL="357188" indent="-176213">
              <a:lnSpc>
                <a:spcPct val="95000"/>
              </a:lnSpc>
              <a:buClr>
                <a:schemeClr val="tx1"/>
              </a:buClr>
              <a:tabLst/>
              <a:defRPr sz="1200" baseline="0">
                <a:solidFill>
                  <a:schemeClr val="tx1"/>
                </a:solidFill>
                <a:latin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Picture Placeholder 12">
            <a:extLst>
              <a:ext uri="{FF2B5EF4-FFF2-40B4-BE49-F238E27FC236}">
                <a16:creationId xmlns:a16="http://schemas.microsoft.com/office/drawing/2014/main" id="{9815209C-B0E7-2BEE-2528-0D006F9A6086}"/>
              </a:ext>
            </a:extLst>
          </p:cNvPr>
          <p:cNvSpPr>
            <a:spLocks noGrp="1"/>
          </p:cNvSpPr>
          <p:nvPr>
            <p:ph type="pic" sz="quarter" idx="23"/>
          </p:nvPr>
        </p:nvSpPr>
        <p:spPr>
          <a:xfrm>
            <a:off x="6534585" y="1607151"/>
            <a:ext cx="720000" cy="720000"/>
          </a:xfrm>
          <a:prstGeom prst="rect">
            <a:avLst/>
          </a:prstGeom>
        </p:spPr>
        <p:txBody>
          <a:bodyPr/>
          <a:lstStyle>
            <a:lvl1pPr marL="0" indent="0">
              <a:buNone/>
              <a:defRPr sz="1200">
                <a:solidFill>
                  <a:schemeClr val="tx1"/>
                </a:solidFill>
              </a:defRPr>
            </a:lvl1pPr>
          </a:lstStyle>
          <a:p>
            <a:endParaRPr lang="en-US" noProof="0"/>
          </a:p>
        </p:txBody>
      </p:sp>
      <p:sp>
        <p:nvSpPr>
          <p:cNvPr id="3" name="Title Placeholder 1">
            <a:extLst>
              <a:ext uri="{FF2B5EF4-FFF2-40B4-BE49-F238E27FC236}">
                <a16:creationId xmlns:a16="http://schemas.microsoft.com/office/drawing/2014/main" id="{9E6BA2FD-1BD2-D928-09E0-96596011E707}"/>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lvl1pPr>
              <a:defRPr>
                <a:solidFill>
                  <a:schemeClr val="tx1"/>
                </a:solidFill>
              </a:defRPr>
            </a:lvl1pPr>
          </a:lstStyle>
          <a:p>
            <a:r>
              <a:rPr lang="en-GB"/>
              <a:t>Click to Add Content Title</a:t>
            </a:r>
            <a:endParaRPr lang="en-US"/>
          </a:p>
        </p:txBody>
      </p:sp>
      <p:pic>
        <p:nvPicPr>
          <p:cNvPr id="4" name="Picture 3">
            <a:extLst>
              <a:ext uri="{FF2B5EF4-FFF2-40B4-BE49-F238E27FC236}">
                <a16:creationId xmlns:a16="http://schemas.microsoft.com/office/drawing/2014/main" id="{BC20F4E0-006B-4F21-D321-B836430224C3}"/>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3414963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Image - Right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D17FA-D5CE-70C6-3C64-7EB09EB3CFB4}"/>
              </a:ext>
            </a:extLst>
          </p:cNvPr>
          <p:cNvSpPr>
            <a:spLocks noGrp="1"/>
          </p:cNvSpPr>
          <p:nvPr>
            <p:ph idx="1"/>
          </p:nvPr>
        </p:nvSpPr>
        <p:spPr>
          <a:xfrm>
            <a:off x="702489" y="1673753"/>
            <a:ext cx="5011786" cy="441907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6182935" y="512763"/>
            <a:ext cx="6009065" cy="5802580"/>
          </a:xfrm>
          <a:prstGeom prst="rect">
            <a:avLst/>
          </a:prstGeom>
          <a:solidFill>
            <a:schemeClr val="tx2"/>
          </a:solidFill>
        </p:spPr>
        <p:txBody>
          <a:bodyPr/>
          <a:lstStyle>
            <a:lvl1pPr marL="0" indent="0">
              <a:buNone/>
              <a:defRPr>
                <a:solidFill>
                  <a:schemeClr val="bg1"/>
                </a:solidFill>
              </a:defRPr>
            </a:lvl1pPr>
          </a:lstStyle>
          <a:p>
            <a:endParaRPr lang="en-US" noProof="0"/>
          </a:p>
        </p:txBody>
      </p:sp>
      <p:sp>
        <p:nvSpPr>
          <p:cNvPr id="5" name="Title Placeholder 1">
            <a:extLst>
              <a:ext uri="{FF2B5EF4-FFF2-40B4-BE49-F238E27FC236}">
                <a16:creationId xmlns:a16="http://schemas.microsoft.com/office/drawing/2014/main" id="{A2EA2E6B-1407-E3B0-4A29-3AD63AFE5945}"/>
              </a:ext>
            </a:extLst>
          </p:cNvPr>
          <p:cNvSpPr>
            <a:spLocks noGrp="1"/>
          </p:cNvSpPr>
          <p:nvPr>
            <p:ph type="title" hasCustomPrompt="1"/>
          </p:nvPr>
        </p:nvSpPr>
        <p:spPr>
          <a:xfrm>
            <a:off x="695325" y="670244"/>
            <a:ext cx="5011786" cy="878845"/>
          </a:xfrm>
          <a:prstGeom prst="rect">
            <a:avLst/>
          </a:prstGeom>
        </p:spPr>
        <p:txBody>
          <a:bodyPr vert="horz" lIns="0" tIns="0" rIns="0" bIns="0" rtlCol="0" anchor="t" anchorCtr="0">
            <a:noAutofit/>
          </a:bodyPr>
          <a:lstStyle/>
          <a:p>
            <a:r>
              <a:rPr lang="en-GB"/>
              <a:t>Click to Add Content Title on Both Lines</a:t>
            </a:r>
            <a:endParaRPr lang="en-US"/>
          </a:p>
        </p:txBody>
      </p:sp>
      <p:pic>
        <p:nvPicPr>
          <p:cNvPr id="2" name="Picture 1">
            <a:extLst>
              <a:ext uri="{FF2B5EF4-FFF2-40B4-BE49-F238E27FC236}">
                <a16:creationId xmlns:a16="http://schemas.microsoft.com/office/drawing/2014/main" id="{CDB71D2E-8950-A582-4293-2457ACE5E9AC}"/>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1223612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Image - Right (Dark)">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D17FA-D5CE-70C6-3C64-7EB09EB3CFB4}"/>
              </a:ext>
            </a:extLst>
          </p:cNvPr>
          <p:cNvSpPr>
            <a:spLocks noGrp="1"/>
          </p:cNvSpPr>
          <p:nvPr>
            <p:ph idx="1"/>
          </p:nvPr>
        </p:nvSpPr>
        <p:spPr>
          <a:xfrm>
            <a:off x="702489" y="1673753"/>
            <a:ext cx="5011786" cy="4419071"/>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3">
            <a:extLst>
              <a:ext uri="{FF2B5EF4-FFF2-40B4-BE49-F238E27FC236}">
                <a16:creationId xmlns:a16="http://schemas.microsoft.com/office/drawing/2014/main" id="{BA3DBE68-B3C5-9374-92FD-AC8B8AEC1BB6}"/>
              </a:ext>
            </a:extLst>
          </p:cNvPr>
          <p:cNvSpPr>
            <a:spLocks noGrp="1"/>
          </p:cNvSpPr>
          <p:nvPr>
            <p:ph type="pic" sz="quarter" idx="13"/>
          </p:nvPr>
        </p:nvSpPr>
        <p:spPr>
          <a:xfrm>
            <a:off x="6182935" y="512763"/>
            <a:ext cx="6009065" cy="5802580"/>
          </a:xfrm>
          <a:prstGeom prst="rect">
            <a:avLst/>
          </a:prstGeom>
          <a:solidFill>
            <a:schemeClr val="bg2"/>
          </a:solidFill>
        </p:spPr>
        <p:txBody>
          <a:bodyPr/>
          <a:lstStyle>
            <a:lvl1pPr marL="0" indent="0">
              <a:buNone/>
              <a:defRPr>
                <a:solidFill>
                  <a:schemeClr val="tx1"/>
                </a:solidFill>
              </a:defRPr>
            </a:lvl1pPr>
          </a:lstStyle>
          <a:p>
            <a:endParaRPr lang="en-US" noProof="0"/>
          </a:p>
        </p:txBody>
      </p:sp>
      <p:sp>
        <p:nvSpPr>
          <p:cNvPr id="5" name="Title Placeholder 1">
            <a:extLst>
              <a:ext uri="{FF2B5EF4-FFF2-40B4-BE49-F238E27FC236}">
                <a16:creationId xmlns:a16="http://schemas.microsoft.com/office/drawing/2014/main" id="{327EF78F-BD06-CEDE-AB8A-DA43CCB4CCED}"/>
              </a:ext>
            </a:extLst>
          </p:cNvPr>
          <p:cNvSpPr>
            <a:spLocks noGrp="1"/>
          </p:cNvSpPr>
          <p:nvPr>
            <p:ph type="title" hasCustomPrompt="1"/>
          </p:nvPr>
        </p:nvSpPr>
        <p:spPr>
          <a:xfrm>
            <a:off x="695325" y="670244"/>
            <a:ext cx="5011786" cy="878845"/>
          </a:xfrm>
          <a:prstGeom prst="rect">
            <a:avLst/>
          </a:prstGeom>
        </p:spPr>
        <p:txBody>
          <a:bodyPr vert="horz" lIns="0" tIns="0" rIns="0" bIns="0" rtlCol="0" anchor="t" anchorCtr="0">
            <a:noAutofit/>
          </a:bodyPr>
          <a:lstStyle>
            <a:lvl1pPr>
              <a:defRPr>
                <a:solidFill>
                  <a:schemeClr val="tx1"/>
                </a:solidFill>
              </a:defRPr>
            </a:lvl1pPr>
          </a:lstStyle>
          <a:p>
            <a:r>
              <a:rPr lang="en-GB"/>
              <a:t>Click to Add Content Title on Both Lines</a:t>
            </a:r>
            <a:endParaRPr lang="en-US"/>
          </a:p>
        </p:txBody>
      </p:sp>
      <p:pic>
        <p:nvPicPr>
          <p:cNvPr id="4" name="Picture 3">
            <a:extLst>
              <a:ext uri="{FF2B5EF4-FFF2-40B4-BE49-F238E27FC236}">
                <a16:creationId xmlns:a16="http://schemas.microsoft.com/office/drawing/2014/main" id="{E6286822-9DFD-7A93-2E03-2CC11A742AB9}"/>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293638287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Image - Left (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tx2"/>
          </a:solidFill>
        </p:spPr>
        <p:txBody>
          <a:bodyPr/>
          <a:lstStyle>
            <a:lvl1pPr marL="0" indent="0">
              <a:buNone/>
              <a:defRPr>
                <a:solidFill>
                  <a:schemeClr val="bg1"/>
                </a:solidFill>
              </a:defRPr>
            </a:lvl1pPr>
          </a:lstStyle>
          <a:p>
            <a:endParaRPr lang="en-US" noProof="0"/>
          </a:p>
        </p:txBody>
      </p:sp>
      <p:sp>
        <p:nvSpPr>
          <p:cNvPr id="3" name="Content Placeholder 2">
            <a:extLst>
              <a:ext uri="{FF2B5EF4-FFF2-40B4-BE49-F238E27FC236}">
                <a16:creationId xmlns:a16="http://schemas.microsoft.com/office/drawing/2014/main" id="{CF2D17FA-D5CE-70C6-3C64-7EB09EB3CFB4}"/>
              </a:ext>
            </a:extLst>
          </p:cNvPr>
          <p:cNvSpPr>
            <a:spLocks noGrp="1"/>
          </p:cNvSpPr>
          <p:nvPr>
            <p:ph idx="1"/>
          </p:nvPr>
        </p:nvSpPr>
        <p:spPr>
          <a:xfrm>
            <a:off x="6482717" y="1673753"/>
            <a:ext cx="5011786" cy="441907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a:extLst>
              <a:ext uri="{FF2B5EF4-FFF2-40B4-BE49-F238E27FC236}">
                <a16:creationId xmlns:a16="http://schemas.microsoft.com/office/drawing/2014/main" id="{A3D467D2-1274-3FCE-55C5-5786171F9008}"/>
              </a:ext>
            </a:extLst>
          </p:cNvPr>
          <p:cNvSpPr>
            <a:spLocks noGrp="1"/>
          </p:cNvSpPr>
          <p:nvPr>
            <p:ph type="title" hasCustomPrompt="1"/>
          </p:nvPr>
        </p:nvSpPr>
        <p:spPr>
          <a:xfrm>
            <a:off x="6482717" y="670244"/>
            <a:ext cx="5011786" cy="878845"/>
          </a:xfrm>
          <a:prstGeom prst="rect">
            <a:avLst/>
          </a:prstGeom>
        </p:spPr>
        <p:txBody>
          <a:bodyPr vert="horz" lIns="0" tIns="0" rIns="0" bIns="0" rtlCol="0" anchor="t" anchorCtr="0">
            <a:noAutofit/>
          </a:bodyPr>
          <a:lstStyle/>
          <a:p>
            <a:r>
              <a:rPr lang="en-GB"/>
              <a:t>Click to Add Content Title on Both Lines</a:t>
            </a:r>
            <a:endParaRPr lang="en-US"/>
          </a:p>
        </p:txBody>
      </p:sp>
      <p:pic>
        <p:nvPicPr>
          <p:cNvPr id="5" name="Picture 4">
            <a:extLst>
              <a:ext uri="{FF2B5EF4-FFF2-40B4-BE49-F238E27FC236}">
                <a16:creationId xmlns:a16="http://schemas.microsoft.com/office/drawing/2014/main" id="{B9F450DB-BE44-F7C0-EA2F-AB1301DA7D58}"/>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260700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Image - Left (Dark)">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bg2"/>
          </a:solidFill>
        </p:spPr>
        <p:txBody>
          <a:bodyPr/>
          <a:lstStyle>
            <a:lvl1pPr marL="0" indent="0">
              <a:buNone/>
              <a:defRPr>
                <a:solidFill>
                  <a:schemeClr val="tx1"/>
                </a:solidFill>
              </a:defRPr>
            </a:lvl1pPr>
          </a:lstStyle>
          <a:p>
            <a:endParaRPr lang="en-US" noProof="0"/>
          </a:p>
        </p:txBody>
      </p:sp>
      <p:sp>
        <p:nvSpPr>
          <p:cNvPr id="3" name="Content Placeholder 2">
            <a:extLst>
              <a:ext uri="{FF2B5EF4-FFF2-40B4-BE49-F238E27FC236}">
                <a16:creationId xmlns:a16="http://schemas.microsoft.com/office/drawing/2014/main" id="{CF2D17FA-D5CE-70C6-3C64-7EB09EB3CFB4}"/>
              </a:ext>
            </a:extLst>
          </p:cNvPr>
          <p:cNvSpPr>
            <a:spLocks noGrp="1"/>
          </p:cNvSpPr>
          <p:nvPr>
            <p:ph idx="1"/>
          </p:nvPr>
        </p:nvSpPr>
        <p:spPr>
          <a:xfrm>
            <a:off x="6482717" y="1673753"/>
            <a:ext cx="5011786" cy="4419071"/>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a:extLst>
              <a:ext uri="{FF2B5EF4-FFF2-40B4-BE49-F238E27FC236}">
                <a16:creationId xmlns:a16="http://schemas.microsoft.com/office/drawing/2014/main" id="{AC7E883E-2001-E407-B21F-B2577BFD75A6}"/>
              </a:ext>
            </a:extLst>
          </p:cNvPr>
          <p:cNvSpPr>
            <a:spLocks noGrp="1"/>
          </p:cNvSpPr>
          <p:nvPr>
            <p:ph type="title" hasCustomPrompt="1"/>
          </p:nvPr>
        </p:nvSpPr>
        <p:spPr>
          <a:xfrm>
            <a:off x="6482717" y="670244"/>
            <a:ext cx="5011786" cy="878845"/>
          </a:xfrm>
          <a:prstGeom prst="rect">
            <a:avLst/>
          </a:prstGeom>
        </p:spPr>
        <p:txBody>
          <a:bodyPr vert="horz" lIns="0" tIns="0" rIns="0" bIns="0" rtlCol="0" anchor="t" anchorCtr="0">
            <a:noAutofit/>
          </a:bodyPr>
          <a:lstStyle>
            <a:lvl1pPr>
              <a:defRPr>
                <a:solidFill>
                  <a:schemeClr val="tx1"/>
                </a:solidFill>
              </a:defRPr>
            </a:lvl1pPr>
          </a:lstStyle>
          <a:p>
            <a:r>
              <a:rPr lang="en-GB"/>
              <a:t>Click to Add Content Title on Both Lines</a:t>
            </a:r>
            <a:endParaRPr lang="en-US"/>
          </a:p>
        </p:txBody>
      </p:sp>
      <p:pic>
        <p:nvPicPr>
          <p:cNvPr id="5" name="Picture 4">
            <a:extLst>
              <a:ext uri="{FF2B5EF4-FFF2-40B4-BE49-F238E27FC236}">
                <a16:creationId xmlns:a16="http://schemas.microsoft.com/office/drawing/2014/main" id="{E1CC9F1E-E083-BD1C-133B-14A3D2EDD317}"/>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149272949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xecutive Summary">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A2C1C0C-E388-FC2B-3E82-8DC1B3852D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7" t="4521" r="-4805" b="-865"/>
          <a:stretch/>
        </p:blipFill>
        <p:spPr>
          <a:xfrm>
            <a:off x="-2" y="0"/>
            <a:ext cx="4143808" cy="3429000"/>
          </a:xfrm>
          <a:prstGeom prst="rect">
            <a:avLst/>
          </a:prstGeom>
        </p:spPr>
      </p:pic>
      <p:sp>
        <p:nvSpPr>
          <p:cNvPr id="7" name="Title 6">
            <a:extLst>
              <a:ext uri="{FF2B5EF4-FFF2-40B4-BE49-F238E27FC236}">
                <a16:creationId xmlns:a16="http://schemas.microsoft.com/office/drawing/2014/main" id="{DDF92E1A-E466-6B99-BE35-DABA843DE31C}"/>
              </a:ext>
            </a:extLst>
          </p:cNvPr>
          <p:cNvSpPr>
            <a:spLocks noGrp="1"/>
          </p:cNvSpPr>
          <p:nvPr>
            <p:ph type="title" hasCustomPrompt="1"/>
          </p:nvPr>
        </p:nvSpPr>
        <p:spPr>
          <a:xfrm>
            <a:off x="909265" y="1035226"/>
            <a:ext cx="3172406" cy="1554445"/>
          </a:xfrm>
          <a:prstGeom prst="rect">
            <a:avLst/>
          </a:prstGeom>
        </p:spPr>
        <p:txBody>
          <a:bodyPr anchor="ctr" anchorCtr="0"/>
          <a:lstStyle>
            <a:lvl1pPr algn="l">
              <a:defRPr sz="5000" b="1" i="0">
                <a:solidFill>
                  <a:schemeClr val="accent5"/>
                </a:solidFill>
                <a:latin typeface="Arial" panose="020B0604020202020204" pitchFamily="34" charset="0"/>
                <a:cs typeface="Arial" panose="020B0604020202020204" pitchFamily="34" charset="0"/>
              </a:defRPr>
            </a:lvl1pPr>
          </a:lstStyle>
          <a:p>
            <a:r>
              <a:rPr lang="en-GB"/>
              <a:t>Executive Summary</a:t>
            </a:r>
          </a:p>
        </p:txBody>
      </p:sp>
      <p:sp>
        <p:nvSpPr>
          <p:cNvPr id="8" name="Content Placeholder 7">
            <a:extLst>
              <a:ext uri="{FF2B5EF4-FFF2-40B4-BE49-F238E27FC236}">
                <a16:creationId xmlns:a16="http://schemas.microsoft.com/office/drawing/2014/main" id="{AC68D69F-7288-78C4-2135-A770C8203DA9}"/>
              </a:ext>
            </a:extLst>
          </p:cNvPr>
          <p:cNvSpPr>
            <a:spLocks noGrp="1"/>
          </p:cNvSpPr>
          <p:nvPr>
            <p:ph idx="1" hasCustomPrompt="1"/>
          </p:nvPr>
        </p:nvSpPr>
        <p:spPr>
          <a:xfrm>
            <a:off x="4627331" y="1112454"/>
            <a:ext cx="6631219" cy="4705163"/>
          </a:xfrm>
          <a:prstGeom prst="rect">
            <a:avLst/>
          </a:prstGeom>
        </p:spPr>
        <p:txBody>
          <a:bodyPr/>
          <a:lstStyle>
            <a:lvl1pPr marL="285750" indent="-285750">
              <a:buClr>
                <a:schemeClr val="bg1"/>
              </a:buClr>
              <a:buFont typeface="Arial" panose="020B0604020202020204" pitchFamily="34" charset="0"/>
              <a:buChar char="•"/>
              <a:defRPr sz="1400" b="0">
                <a:solidFill>
                  <a:schemeClr val="bg1"/>
                </a:solidFill>
                <a:latin typeface="Arial" panose="020B0604020202020204" pitchFamily="34" charset="0"/>
                <a:cs typeface="Arial" panose="020B0604020202020204" pitchFamily="34" charset="0"/>
              </a:defRPr>
            </a:lvl1pPr>
            <a:lvl2pPr marL="180000" indent="0">
              <a:buNone/>
              <a:defRPr sz="1800" b="0">
                <a:solidFill>
                  <a:schemeClr val="bg1"/>
                </a:solidFill>
                <a:cs typeface="Arial" panose="020B0604020202020204" pitchFamily="34" charset="0"/>
              </a:defRPr>
            </a:lvl2pPr>
          </a:lstStyle>
          <a:p>
            <a:r>
              <a:rPr lang="en-GB"/>
              <a:t>Title</a:t>
            </a:r>
          </a:p>
          <a:p>
            <a:r>
              <a:rPr lang="en-GB"/>
              <a:t>Title</a:t>
            </a:r>
          </a:p>
          <a:p>
            <a:r>
              <a:rPr lang="en-GB"/>
              <a:t>Title</a:t>
            </a:r>
          </a:p>
        </p:txBody>
      </p:sp>
      <p:sp>
        <p:nvSpPr>
          <p:cNvPr id="12" name="Date Placeholder 3">
            <a:extLst>
              <a:ext uri="{FF2B5EF4-FFF2-40B4-BE49-F238E27FC236}">
                <a16:creationId xmlns:a16="http://schemas.microsoft.com/office/drawing/2014/main" id="{B6811628-9FB7-78F6-9F86-4E58779D6DC9}"/>
              </a:ext>
            </a:extLst>
          </p:cNvPr>
          <p:cNvSpPr txBox="1">
            <a:spLocks/>
          </p:cNvSpPr>
          <p:nvPr userDrawn="1"/>
        </p:nvSpPr>
        <p:spPr>
          <a:xfrm>
            <a:off x="697499" y="6543037"/>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noProof="0">
                <a:solidFill>
                  <a:schemeClr val="bg1"/>
                </a:solidFill>
                <a:latin typeface="Arial" panose="020B0604020202020204" pitchFamily="34" charset="0"/>
              </a:rPr>
              <a:t>Q2 2023   </a:t>
            </a:r>
            <a:r>
              <a:rPr lang="en-US" noProof="0">
                <a:solidFill>
                  <a:schemeClr val="bg1"/>
                </a:solidFill>
                <a:latin typeface="Arial" panose="020B0604020202020204" pitchFamily="34" charset="0"/>
              </a:rPr>
              <a:t>|   ManpowerGroup Employment Outlook Survey</a:t>
            </a:r>
          </a:p>
        </p:txBody>
      </p:sp>
      <p:sp>
        <p:nvSpPr>
          <p:cNvPr id="13" name="Date Placeholder 3">
            <a:extLst>
              <a:ext uri="{FF2B5EF4-FFF2-40B4-BE49-F238E27FC236}">
                <a16:creationId xmlns:a16="http://schemas.microsoft.com/office/drawing/2014/main" id="{16CBF24D-89C0-0C05-F586-C910DB0A1795}"/>
              </a:ext>
            </a:extLst>
          </p:cNvPr>
          <p:cNvSpPr txBox="1">
            <a:spLocks/>
          </p:cNvSpPr>
          <p:nvPr userDrawn="1"/>
        </p:nvSpPr>
        <p:spPr>
          <a:xfrm>
            <a:off x="8306076" y="6543038"/>
            <a:ext cx="3188427" cy="157481"/>
          </a:xfrm>
          <a:prstGeom prst="rect">
            <a:avLst/>
          </a:prstGeom>
        </p:spPr>
        <p:txBody>
          <a:bodyPr vert="horz" lIns="0" tIns="0" rIns="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noProof="0">
                <a:solidFill>
                  <a:schemeClr val="bg1"/>
                </a:solidFill>
                <a:latin typeface="Arial" panose="020B0604020202020204" pitchFamily="34" charset="0"/>
              </a:rPr>
              <a:t>ManpowerGroup Proprietary Information   |   </a:t>
            </a:r>
            <a:fld id="{146F07FB-E229-3A40-A4CA-200E85FC6162}" type="slidenum">
              <a:rPr lang="en-US" b="1" noProof="0" smtClean="0">
                <a:solidFill>
                  <a:schemeClr val="bg1"/>
                </a:solidFill>
                <a:latin typeface="Arial" panose="020B0604020202020204" pitchFamily="34" charset="0"/>
              </a:rPr>
              <a:t>‹#›</a:t>
            </a:fld>
            <a:endParaRPr lang="en-US" b="1" noProof="0">
              <a:solidFill>
                <a:schemeClr val="bg1"/>
              </a:solidFill>
              <a:latin typeface="Arial" panose="020B0604020202020204" pitchFamily="34" charset="0"/>
            </a:endParaRPr>
          </a:p>
        </p:txBody>
      </p:sp>
      <p:cxnSp>
        <p:nvCxnSpPr>
          <p:cNvPr id="4" name="Straight Connector 3">
            <a:extLst>
              <a:ext uri="{FF2B5EF4-FFF2-40B4-BE49-F238E27FC236}">
                <a16:creationId xmlns:a16="http://schemas.microsoft.com/office/drawing/2014/main" id="{2B64B659-D96D-3826-B795-863FBE58E0EB}"/>
              </a:ext>
            </a:extLst>
          </p:cNvPr>
          <p:cNvCxnSpPr>
            <a:cxnSpLocks/>
          </p:cNvCxnSpPr>
          <p:nvPr userDrawn="1"/>
        </p:nvCxnSpPr>
        <p:spPr>
          <a:xfrm>
            <a:off x="909265" y="687754"/>
            <a:ext cx="10349285" cy="0"/>
          </a:xfrm>
          <a:prstGeom prst="line">
            <a:avLst/>
          </a:prstGeom>
          <a:ln w="101600" cap="rnd">
            <a:gradFill>
              <a:gsLst>
                <a:gs pos="0">
                  <a:schemeClr val="accent5"/>
                </a:gs>
                <a:gs pos="50000">
                  <a:srgbClr val="736BDE"/>
                </a:gs>
                <a:gs pos="100000">
                  <a:srgbClr val="3893CD"/>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996CFF-4C0C-1CE9-CA74-942C8E793CB1}"/>
              </a:ext>
            </a:extLst>
          </p:cNvPr>
          <p:cNvPicPr>
            <a:picLocks noChangeAspect="1"/>
          </p:cNvPicPr>
          <p:nvPr userDrawn="1"/>
        </p:nvPicPr>
        <p:blipFill>
          <a:blip r:embed="rId4"/>
          <a:srcRect/>
          <a:stretch/>
        </p:blipFill>
        <p:spPr>
          <a:xfrm>
            <a:off x="-2" y="3111917"/>
            <a:ext cx="3060517" cy="2779829"/>
          </a:xfrm>
          <a:prstGeom prst="rect">
            <a:avLst/>
          </a:prstGeom>
        </p:spPr>
      </p:pic>
    </p:spTree>
    <p:extLst>
      <p:ext uri="{BB962C8B-B14F-4D97-AF65-F5344CB8AC3E}">
        <p14:creationId xmlns:p14="http://schemas.microsoft.com/office/powerpoint/2010/main" val="279597334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Image - Left (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tx2"/>
          </a:solidFill>
        </p:spPr>
        <p:txBody>
          <a:bodyPr/>
          <a:lstStyle>
            <a:lvl1pPr marL="0" indent="0">
              <a:buNone/>
              <a:defRPr>
                <a:solidFill>
                  <a:schemeClr val="bg1"/>
                </a:solidFill>
              </a:defRPr>
            </a:lvl1pPr>
          </a:lstStyle>
          <a:p>
            <a:endParaRPr lang="en-US" noProof="0"/>
          </a:p>
        </p:txBody>
      </p:sp>
      <p:sp>
        <p:nvSpPr>
          <p:cNvPr id="2" name="Content Placeholder 2">
            <a:extLst>
              <a:ext uri="{FF2B5EF4-FFF2-40B4-BE49-F238E27FC236}">
                <a16:creationId xmlns:a16="http://schemas.microsoft.com/office/drawing/2014/main" id="{996682F1-B560-7FC6-5693-152F34643796}"/>
              </a:ext>
            </a:extLst>
          </p:cNvPr>
          <p:cNvSpPr>
            <a:spLocks noGrp="1"/>
          </p:cNvSpPr>
          <p:nvPr>
            <p:ph idx="1" hasCustomPrompt="1"/>
          </p:nvPr>
        </p:nvSpPr>
        <p:spPr>
          <a:xfrm>
            <a:off x="6417849" y="849086"/>
            <a:ext cx="5078825" cy="5246914"/>
          </a:xfrm>
          <a:prstGeom prst="rect">
            <a:avLst/>
          </a:prstGeom>
        </p:spPr>
        <p:txBody>
          <a:bodyPr/>
          <a:lstStyle>
            <a:lvl1pPr marL="0" indent="0" algn="ctr">
              <a:lnSpc>
                <a:spcPct val="100000"/>
              </a:lnSpc>
              <a:spcAft>
                <a:spcPts val="2600"/>
              </a:spcAft>
              <a:buNone/>
              <a:defRPr lang="en-GB" sz="3000" b="1" kern="1200" spc="-20" baseline="0" dirty="0">
                <a:solidFill>
                  <a:schemeClr val="accent4"/>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accent4"/>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“Click to add master quote.”</a:t>
            </a:r>
          </a:p>
          <a:p>
            <a:pPr lvl="1"/>
            <a:r>
              <a:rPr lang="en-US" noProof="0"/>
              <a:t>– Second Level</a:t>
            </a:r>
          </a:p>
        </p:txBody>
      </p:sp>
      <p:pic>
        <p:nvPicPr>
          <p:cNvPr id="3" name="Picture 2">
            <a:extLst>
              <a:ext uri="{FF2B5EF4-FFF2-40B4-BE49-F238E27FC236}">
                <a16:creationId xmlns:a16="http://schemas.microsoft.com/office/drawing/2014/main" id="{BBE4F73B-3D63-BE5C-AE6C-05B209ACEA03}"/>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1177327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Image - Left (Dark)">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5D8B4-08D7-FDCB-5151-4E7686C0AACB}"/>
              </a:ext>
            </a:extLst>
          </p:cNvPr>
          <p:cNvSpPr>
            <a:spLocks noGrp="1"/>
          </p:cNvSpPr>
          <p:nvPr>
            <p:ph type="pic" sz="quarter" idx="13"/>
          </p:nvPr>
        </p:nvSpPr>
        <p:spPr>
          <a:xfrm>
            <a:off x="0" y="512763"/>
            <a:ext cx="6009065" cy="5802580"/>
          </a:xfrm>
          <a:prstGeom prst="rect">
            <a:avLst/>
          </a:prstGeom>
          <a:solidFill>
            <a:schemeClr val="bg2"/>
          </a:solidFill>
        </p:spPr>
        <p:txBody>
          <a:bodyPr/>
          <a:lstStyle>
            <a:lvl1pPr marL="0" indent="0">
              <a:buNone/>
              <a:defRPr>
                <a:solidFill>
                  <a:schemeClr val="tx1"/>
                </a:solidFill>
              </a:defRPr>
            </a:lvl1pPr>
          </a:lstStyle>
          <a:p>
            <a:endParaRPr lang="en-US" noProof="0"/>
          </a:p>
        </p:txBody>
      </p:sp>
      <p:sp>
        <p:nvSpPr>
          <p:cNvPr id="2" name="Content Placeholder 2">
            <a:extLst>
              <a:ext uri="{FF2B5EF4-FFF2-40B4-BE49-F238E27FC236}">
                <a16:creationId xmlns:a16="http://schemas.microsoft.com/office/drawing/2014/main" id="{996682F1-B560-7FC6-5693-152F34643796}"/>
              </a:ext>
            </a:extLst>
          </p:cNvPr>
          <p:cNvSpPr>
            <a:spLocks noGrp="1"/>
          </p:cNvSpPr>
          <p:nvPr>
            <p:ph idx="1" hasCustomPrompt="1"/>
          </p:nvPr>
        </p:nvSpPr>
        <p:spPr>
          <a:xfrm>
            <a:off x="6417849" y="849086"/>
            <a:ext cx="5078825" cy="5246914"/>
          </a:xfrm>
          <a:prstGeom prst="rect">
            <a:avLst/>
          </a:prstGeom>
        </p:spPr>
        <p:txBody>
          <a:bodyPr/>
          <a:lstStyle>
            <a:lvl1pPr marL="0" indent="0" algn="ctr">
              <a:lnSpc>
                <a:spcPct val="100000"/>
              </a:lnSpc>
              <a:spcAft>
                <a:spcPts val="2600"/>
              </a:spcAft>
              <a:buNone/>
              <a:defRPr lang="en-GB" sz="3000" b="1" kern="1200" spc="-20" baseline="0" dirty="0">
                <a:solidFill>
                  <a:schemeClr val="tx1"/>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tx1"/>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“Click to add master quote.”</a:t>
            </a:r>
          </a:p>
          <a:p>
            <a:pPr lvl="1"/>
            <a:r>
              <a:rPr lang="en-US" noProof="0"/>
              <a:t>– Second Level</a:t>
            </a:r>
          </a:p>
        </p:txBody>
      </p:sp>
      <p:pic>
        <p:nvPicPr>
          <p:cNvPr id="3" name="Picture 2">
            <a:extLst>
              <a:ext uri="{FF2B5EF4-FFF2-40B4-BE49-F238E27FC236}">
                <a16:creationId xmlns:a16="http://schemas.microsoft.com/office/drawing/2014/main" id="{F2F1641D-A443-FDB6-BAE8-AE359B1B14FB}"/>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292719138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Block - Right (Oran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D17FA-D5CE-70C6-3C64-7EB09EB3CFB4}"/>
              </a:ext>
            </a:extLst>
          </p:cNvPr>
          <p:cNvSpPr>
            <a:spLocks noGrp="1"/>
          </p:cNvSpPr>
          <p:nvPr>
            <p:ph idx="1"/>
          </p:nvPr>
        </p:nvSpPr>
        <p:spPr>
          <a:xfrm>
            <a:off x="702489" y="1673753"/>
            <a:ext cx="5011786" cy="441907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7">
            <a:extLst>
              <a:ext uri="{FF2B5EF4-FFF2-40B4-BE49-F238E27FC236}">
                <a16:creationId xmlns:a16="http://schemas.microsoft.com/office/drawing/2014/main" id="{9805C643-B720-29C0-5608-00264CD3343D}"/>
              </a:ext>
            </a:extLst>
          </p:cNvPr>
          <p:cNvSpPr>
            <a:spLocks noGrp="1"/>
          </p:cNvSpPr>
          <p:nvPr>
            <p:ph sz="quarter" idx="15"/>
          </p:nvPr>
        </p:nvSpPr>
        <p:spPr>
          <a:xfrm>
            <a:off x="6182935" y="516193"/>
            <a:ext cx="6009065" cy="5792532"/>
          </a:xfrm>
          <a:prstGeom prst="rect">
            <a:avLst/>
          </a:prstGeom>
          <a:solidFill>
            <a:schemeClr val="accent4"/>
          </a:solidFill>
        </p:spPr>
        <p:txBody>
          <a:bodyPr/>
          <a:lstStyle>
            <a:lvl1pPr marL="0" indent="0">
              <a:buNone/>
              <a:defRPr>
                <a:solidFill>
                  <a:schemeClr val="bg1"/>
                </a:solidFill>
              </a:defRPr>
            </a:lvl1pPr>
          </a:lstStyle>
          <a:p>
            <a:pPr lvl="0"/>
            <a:endParaRPr lang="en-US" noProof="0"/>
          </a:p>
        </p:txBody>
      </p:sp>
      <p:sp>
        <p:nvSpPr>
          <p:cNvPr id="6" name="Title Placeholder 1">
            <a:extLst>
              <a:ext uri="{FF2B5EF4-FFF2-40B4-BE49-F238E27FC236}">
                <a16:creationId xmlns:a16="http://schemas.microsoft.com/office/drawing/2014/main" id="{D849EC89-950A-D3B5-5F78-925882DDC10A}"/>
              </a:ext>
            </a:extLst>
          </p:cNvPr>
          <p:cNvSpPr>
            <a:spLocks noGrp="1"/>
          </p:cNvSpPr>
          <p:nvPr>
            <p:ph type="title" hasCustomPrompt="1"/>
          </p:nvPr>
        </p:nvSpPr>
        <p:spPr>
          <a:xfrm>
            <a:off x="695325" y="670244"/>
            <a:ext cx="5011786" cy="878845"/>
          </a:xfrm>
          <a:prstGeom prst="rect">
            <a:avLst/>
          </a:prstGeom>
        </p:spPr>
        <p:txBody>
          <a:bodyPr vert="horz" lIns="0" tIns="0" rIns="0" bIns="0" rtlCol="0" anchor="t" anchorCtr="0">
            <a:noAutofit/>
          </a:bodyPr>
          <a:lstStyle/>
          <a:p>
            <a:r>
              <a:rPr lang="en-GB"/>
              <a:t>Click to Add Content Title on Both Lines</a:t>
            </a:r>
            <a:endParaRPr lang="en-US"/>
          </a:p>
        </p:txBody>
      </p:sp>
      <p:pic>
        <p:nvPicPr>
          <p:cNvPr id="2" name="Picture 1">
            <a:extLst>
              <a:ext uri="{FF2B5EF4-FFF2-40B4-BE49-F238E27FC236}">
                <a16:creationId xmlns:a16="http://schemas.microsoft.com/office/drawing/2014/main" id="{883A1026-2E09-F4DC-89BE-5F8978C61D7A}"/>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4171119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Block - Left (Oran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D17FA-D5CE-70C6-3C64-7EB09EB3CFB4}"/>
              </a:ext>
            </a:extLst>
          </p:cNvPr>
          <p:cNvSpPr>
            <a:spLocks noGrp="1"/>
          </p:cNvSpPr>
          <p:nvPr>
            <p:ph idx="1"/>
          </p:nvPr>
        </p:nvSpPr>
        <p:spPr>
          <a:xfrm>
            <a:off x="6482717" y="1673753"/>
            <a:ext cx="5011786" cy="441907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4">
            <a:extLst>
              <a:ext uri="{FF2B5EF4-FFF2-40B4-BE49-F238E27FC236}">
                <a16:creationId xmlns:a16="http://schemas.microsoft.com/office/drawing/2014/main" id="{F23D94FA-0D27-3A15-DF42-36E04DC156AD}"/>
              </a:ext>
            </a:extLst>
          </p:cNvPr>
          <p:cNvSpPr>
            <a:spLocks noGrp="1"/>
          </p:cNvSpPr>
          <p:nvPr>
            <p:ph sz="quarter" idx="14"/>
          </p:nvPr>
        </p:nvSpPr>
        <p:spPr>
          <a:xfrm>
            <a:off x="0" y="512763"/>
            <a:ext cx="6096000" cy="5795963"/>
          </a:xfrm>
          <a:prstGeom prst="rect">
            <a:avLst/>
          </a:prstGeom>
          <a:solidFill>
            <a:schemeClr val="accent4"/>
          </a:solidFill>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endParaRPr lang="en-US" noProof="0"/>
          </a:p>
        </p:txBody>
      </p:sp>
      <p:sp>
        <p:nvSpPr>
          <p:cNvPr id="7" name="Title Placeholder 1">
            <a:extLst>
              <a:ext uri="{FF2B5EF4-FFF2-40B4-BE49-F238E27FC236}">
                <a16:creationId xmlns:a16="http://schemas.microsoft.com/office/drawing/2014/main" id="{560C6A02-CAAA-1075-1061-C22BED2077D9}"/>
              </a:ext>
            </a:extLst>
          </p:cNvPr>
          <p:cNvSpPr>
            <a:spLocks noGrp="1"/>
          </p:cNvSpPr>
          <p:nvPr>
            <p:ph type="title" hasCustomPrompt="1"/>
          </p:nvPr>
        </p:nvSpPr>
        <p:spPr>
          <a:xfrm>
            <a:off x="6482717" y="670244"/>
            <a:ext cx="5011786" cy="878845"/>
          </a:xfrm>
          <a:prstGeom prst="rect">
            <a:avLst/>
          </a:prstGeom>
        </p:spPr>
        <p:txBody>
          <a:bodyPr vert="horz" lIns="0" tIns="0" rIns="0" bIns="0" rtlCol="0" anchor="t" anchorCtr="0">
            <a:noAutofit/>
          </a:bodyPr>
          <a:lstStyle/>
          <a:p>
            <a:r>
              <a:rPr lang="en-GB"/>
              <a:t>Click to Add Content Title on Both Lines</a:t>
            </a:r>
            <a:endParaRPr lang="en-US"/>
          </a:p>
        </p:txBody>
      </p:sp>
      <p:pic>
        <p:nvPicPr>
          <p:cNvPr id="2" name="Picture 1">
            <a:extLst>
              <a:ext uri="{FF2B5EF4-FFF2-40B4-BE49-F238E27FC236}">
                <a16:creationId xmlns:a16="http://schemas.microsoft.com/office/drawing/2014/main" id="{E23FCAB8-0880-81E9-5F4F-D8EC626F50D4}"/>
              </a:ext>
            </a:extLst>
          </p:cNvPr>
          <p:cNvPicPr>
            <a:picLocks noChangeAspect="1"/>
          </p:cNvPicPr>
          <p:nvPr userDrawn="1"/>
        </p:nvPicPr>
        <p:blipFill>
          <a:blip r:embed="rId2"/>
          <a:srcRect t="32471" b="32471"/>
          <a:stretch/>
        </p:blipFill>
        <p:spPr>
          <a:xfrm>
            <a:off x="0" y="0"/>
            <a:ext cx="12192000" cy="124663"/>
          </a:xfrm>
          <a:prstGeom prst="rect">
            <a:avLst/>
          </a:prstGeom>
        </p:spPr>
      </p:pic>
    </p:spTree>
    <p:extLst>
      <p:ext uri="{BB962C8B-B14F-4D97-AF65-F5344CB8AC3E}">
        <p14:creationId xmlns:p14="http://schemas.microsoft.com/office/powerpoint/2010/main" val="991213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Red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7048CB-20BE-96A4-90CB-2917F19F2509}"/>
              </a:ext>
            </a:extLst>
          </p:cNvPr>
          <p:cNvPicPr>
            <a:picLocks noChangeAspect="1"/>
          </p:cNvPicPr>
          <p:nvPr userDrawn="1"/>
        </p:nvPicPr>
        <p:blipFill>
          <a:blip r:embed="rId2"/>
          <a:srcRect/>
          <a:stretch/>
        </p:blipFill>
        <p:spPr>
          <a:xfrm>
            <a:off x="0" y="571500"/>
            <a:ext cx="12192000" cy="5715000"/>
          </a:xfrm>
          <a:prstGeom prst="rect">
            <a:avLst/>
          </a:prstGeom>
        </p:spPr>
      </p:pic>
      <p:sp>
        <p:nvSpPr>
          <p:cNvPr id="3" name="Content Placeholder 2">
            <a:extLst>
              <a:ext uri="{FF2B5EF4-FFF2-40B4-BE49-F238E27FC236}">
                <a16:creationId xmlns:a16="http://schemas.microsoft.com/office/drawing/2014/main" id="{61497EDC-9D5D-796E-5877-EBC6097A26C0}"/>
              </a:ext>
            </a:extLst>
          </p:cNvPr>
          <p:cNvSpPr>
            <a:spLocks noGrp="1"/>
          </p:cNvSpPr>
          <p:nvPr>
            <p:ph idx="1" hasCustomPrompt="1"/>
          </p:nvPr>
        </p:nvSpPr>
        <p:spPr>
          <a:xfrm>
            <a:off x="1576387" y="2234293"/>
            <a:ext cx="9039225" cy="2389414"/>
          </a:xfrm>
          <a:prstGeom prst="rect">
            <a:avLst/>
          </a:prstGeom>
        </p:spPr>
        <p:txBody>
          <a:bodyPr/>
          <a:lstStyle>
            <a:lvl1pPr marL="0" indent="0" algn="ctr">
              <a:lnSpc>
                <a:spcPct val="100000"/>
              </a:lnSpc>
              <a:spcAft>
                <a:spcPts val="2600"/>
              </a:spcAft>
              <a:buNone/>
              <a:defRPr lang="en-GB" sz="3000" b="1" kern="1200" spc="-20" baseline="0" dirty="0">
                <a:solidFill>
                  <a:schemeClr val="bg1"/>
                </a:solidFill>
                <a:effectLst/>
                <a:latin typeface="Arial" panose="020B0604020202020204" pitchFamily="34" charset="0"/>
                <a:ea typeface="+mn-ea"/>
                <a:cs typeface="+mn-cs"/>
              </a:defRPr>
            </a:lvl1pPr>
            <a:lvl2pPr marL="0" indent="0" algn="ctr">
              <a:lnSpc>
                <a:spcPct val="100000"/>
              </a:lnSpc>
              <a:spcAft>
                <a:spcPts val="0"/>
              </a:spcAft>
              <a:buSzPct val="80000"/>
              <a:buFont typeface="System Font Regular"/>
              <a:buNone/>
              <a:defRPr lang="en-GB" sz="1200" b="0" kern="1200" spc="-20" baseline="0" dirty="0">
                <a:solidFill>
                  <a:schemeClr val="bg1"/>
                </a:solidFill>
                <a:effectLst/>
                <a:latin typeface="Arial" panose="020B0604020202020204" pitchFamily="34" charset="0"/>
                <a:ea typeface="+mn-ea"/>
                <a:cs typeface="+mn-cs"/>
              </a:defRPr>
            </a:lvl2pPr>
            <a:lvl3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3pPr>
            <a:lvl4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4pPr>
            <a:lvl5pPr marL="0" indent="0" algn="ctr">
              <a:lnSpc>
                <a:spcPct val="100000"/>
              </a:lnSpc>
              <a:spcAft>
                <a:spcPts val="0"/>
              </a:spcAft>
              <a:buFont typeface="System Font Regular"/>
              <a:buNone/>
              <a:tabLst/>
              <a:defRPr lang="en-GB" sz="1200" b="0" kern="1200" spc="-20" baseline="0" dirty="0">
                <a:solidFill>
                  <a:schemeClr val="accent6"/>
                </a:solidFill>
                <a:effectLst/>
                <a:latin typeface="+mj-lt"/>
                <a:ea typeface="+mn-ea"/>
                <a:cs typeface="+mn-cs"/>
              </a:defRPr>
            </a:lvl5pPr>
          </a:lstStyle>
          <a:p>
            <a:pPr lvl="0"/>
            <a:r>
              <a:rPr lang="en-US" noProof="0"/>
              <a:t>“</a:t>
            </a:r>
            <a:r>
              <a:rPr lang="en-GB"/>
              <a:t>Quote style </a:t>
            </a:r>
            <a:r>
              <a:rPr lang="en-GB" err="1"/>
              <a:t>quatum</a:t>
            </a:r>
            <a:r>
              <a:rPr lang="en-GB"/>
              <a:t> </a:t>
            </a:r>
            <a:r>
              <a:rPr lang="en-GB" err="1"/>
              <a:t>exexlacides</a:t>
            </a:r>
            <a:r>
              <a:rPr lang="en-GB"/>
              <a:t> ration </a:t>
            </a:r>
            <a:r>
              <a:rPr lang="en-GB" err="1"/>
              <a:t>ectate</a:t>
            </a:r>
            <a:r>
              <a:rPr lang="en-GB"/>
              <a:t> </a:t>
            </a:r>
            <a:r>
              <a:rPr lang="en-GB" err="1"/>
              <a:t>nosam</a:t>
            </a:r>
            <a:r>
              <a:rPr lang="en-GB"/>
              <a:t> </a:t>
            </a:r>
            <a:r>
              <a:rPr lang="en-GB" err="1"/>
              <a:t>diati</a:t>
            </a:r>
            <a:r>
              <a:rPr lang="en-GB"/>
              <a:t> </a:t>
            </a:r>
            <a:r>
              <a:rPr lang="en-GB" err="1"/>
              <a:t>sincillaut</a:t>
            </a:r>
            <a:r>
              <a:rPr lang="en-GB"/>
              <a:t> </a:t>
            </a:r>
            <a:r>
              <a:rPr lang="en-GB" err="1"/>
              <a:t>aliquas</a:t>
            </a:r>
            <a:r>
              <a:rPr lang="en-GB"/>
              <a:t> </a:t>
            </a:r>
            <a:r>
              <a:rPr lang="en-GB" err="1"/>
              <a:t>etus</a:t>
            </a:r>
            <a:r>
              <a:rPr lang="en-GB"/>
              <a:t> </a:t>
            </a:r>
            <a:r>
              <a:rPr lang="en-GB" err="1"/>
              <a:t>ipsa</a:t>
            </a:r>
            <a:r>
              <a:rPr lang="en-GB"/>
              <a:t> con </a:t>
            </a:r>
            <a:r>
              <a:rPr lang="en-GB" err="1"/>
              <a:t>porerchitati</a:t>
            </a:r>
            <a:r>
              <a:rPr lang="en-GB"/>
              <a:t> </a:t>
            </a:r>
            <a:r>
              <a:rPr lang="en-GB" err="1"/>
              <a:t>assi</a:t>
            </a:r>
            <a:r>
              <a:rPr lang="en-GB"/>
              <a:t> </a:t>
            </a:r>
            <a:r>
              <a:rPr lang="en-GB" err="1"/>
              <a:t>dolupta</a:t>
            </a:r>
            <a:r>
              <a:rPr lang="en-GB"/>
              <a:t> </a:t>
            </a:r>
            <a:r>
              <a:rPr lang="en-GB" err="1"/>
              <a:t>spelita</a:t>
            </a:r>
            <a:r>
              <a:rPr lang="en-GB"/>
              <a:t> </a:t>
            </a:r>
            <a:r>
              <a:rPr lang="en-GB" err="1"/>
              <a:t>ducipic</a:t>
            </a:r>
            <a:r>
              <a:rPr lang="en-GB"/>
              <a:t> </a:t>
            </a:r>
            <a:r>
              <a:rPr lang="en-GB" err="1"/>
              <a:t>tem</a:t>
            </a:r>
            <a:r>
              <a:rPr lang="en-GB"/>
              <a:t> </a:t>
            </a:r>
            <a:r>
              <a:rPr lang="en-GB" err="1"/>
              <a:t>sincillaut</a:t>
            </a:r>
            <a:r>
              <a:rPr lang="en-GB"/>
              <a:t> </a:t>
            </a:r>
            <a:r>
              <a:rPr lang="en-GB" err="1"/>
              <a:t>aliquas</a:t>
            </a:r>
            <a:r>
              <a:rPr lang="en-GB"/>
              <a:t> as </a:t>
            </a:r>
            <a:r>
              <a:rPr lang="en-GB" err="1"/>
              <a:t>volum</a:t>
            </a:r>
            <a:r>
              <a:rPr lang="en-GB"/>
              <a:t> lam</a:t>
            </a:r>
            <a:r>
              <a:rPr lang="en-US" noProof="0"/>
              <a:t>.”</a:t>
            </a:r>
          </a:p>
          <a:p>
            <a:pPr lvl="1"/>
            <a:r>
              <a:rPr lang="en-US" noProof="0"/>
              <a:t>– Second Level</a:t>
            </a:r>
          </a:p>
        </p:txBody>
      </p:sp>
      <p:pic>
        <p:nvPicPr>
          <p:cNvPr id="4" name="Picture 3">
            <a:extLst>
              <a:ext uri="{FF2B5EF4-FFF2-40B4-BE49-F238E27FC236}">
                <a16:creationId xmlns:a16="http://schemas.microsoft.com/office/drawing/2014/main" id="{1D55E6A8-9E49-3E68-B530-BE736010B412}"/>
              </a:ext>
            </a:extLst>
          </p:cNvPr>
          <p:cNvPicPr>
            <a:picLocks noChangeAspect="1"/>
          </p:cNvPicPr>
          <p:nvPr userDrawn="1"/>
        </p:nvPicPr>
        <p:blipFill>
          <a:blip r:embed="rId3"/>
          <a:srcRect t="32471" b="32471"/>
          <a:stretch/>
        </p:blipFill>
        <p:spPr>
          <a:xfrm>
            <a:off x="0" y="0"/>
            <a:ext cx="12192000" cy="124663"/>
          </a:xfrm>
          <a:prstGeom prst="rect">
            <a:avLst/>
          </a:prstGeom>
        </p:spPr>
      </p:pic>
    </p:spTree>
    <p:extLst>
      <p:ext uri="{BB962C8B-B14F-4D97-AF65-F5344CB8AC3E}">
        <p14:creationId xmlns:p14="http://schemas.microsoft.com/office/powerpoint/2010/main" val="678096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049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 line Title and Content - Blue">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1" y="773137"/>
            <a:ext cx="10972800" cy="454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466EA5"/>
              </a:buClr>
              <a:buSzPts val="1400"/>
              <a:buFont typeface="Arial"/>
              <a:buNone/>
              <a:defRPr sz="2835" b="0" i="0" u="none" strike="noStrike" cap="none">
                <a:solidFill>
                  <a:srgbClr val="466EA5"/>
                </a:solidFill>
                <a:latin typeface="Arial"/>
                <a:ea typeface="Arial"/>
                <a:cs typeface="Arial"/>
                <a:sym typeface="Arial"/>
              </a:defRPr>
            </a:lvl1pPr>
            <a:lvl2pPr marL="0" marR="0" lvl="1" indent="0" algn="l" rtl="0">
              <a:spcBef>
                <a:spcPts val="0"/>
              </a:spcBef>
              <a:spcAft>
                <a:spcPts val="0"/>
              </a:spcAft>
              <a:buSzPts val="1400"/>
              <a:buNone/>
              <a:defRPr sz="1701"/>
            </a:lvl2pPr>
            <a:lvl3pPr marL="0" marR="0" lvl="2" indent="0" algn="l" rtl="0">
              <a:spcBef>
                <a:spcPts val="0"/>
              </a:spcBef>
              <a:spcAft>
                <a:spcPts val="0"/>
              </a:spcAft>
              <a:buSzPts val="1400"/>
              <a:buNone/>
              <a:defRPr sz="1701"/>
            </a:lvl3pPr>
            <a:lvl4pPr marL="0" marR="0" lvl="3" indent="0" algn="l" rtl="0">
              <a:spcBef>
                <a:spcPts val="0"/>
              </a:spcBef>
              <a:spcAft>
                <a:spcPts val="0"/>
              </a:spcAft>
              <a:buSzPts val="1400"/>
              <a:buNone/>
              <a:defRPr sz="1701"/>
            </a:lvl4pPr>
            <a:lvl5pPr marL="0" marR="0" lvl="4" indent="0" algn="l" rtl="0">
              <a:spcBef>
                <a:spcPts val="0"/>
              </a:spcBef>
              <a:spcAft>
                <a:spcPts val="0"/>
              </a:spcAft>
              <a:buSzPts val="1400"/>
              <a:buNone/>
              <a:defRPr sz="1701"/>
            </a:lvl5pPr>
            <a:lvl6pPr marL="0" marR="0" lvl="5" indent="0" algn="l" rtl="0">
              <a:spcBef>
                <a:spcPts val="0"/>
              </a:spcBef>
              <a:spcAft>
                <a:spcPts val="0"/>
              </a:spcAft>
              <a:buSzPts val="1400"/>
              <a:buNone/>
              <a:defRPr sz="1701"/>
            </a:lvl6pPr>
            <a:lvl7pPr marL="0" marR="0" lvl="6" indent="0" algn="l" rtl="0">
              <a:spcBef>
                <a:spcPts val="0"/>
              </a:spcBef>
              <a:spcAft>
                <a:spcPts val="0"/>
              </a:spcAft>
              <a:buSzPts val="1400"/>
              <a:buNone/>
              <a:defRPr sz="1701"/>
            </a:lvl7pPr>
            <a:lvl8pPr marL="0" marR="0" lvl="7" indent="0" algn="l" rtl="0">
              <a:spcBef>
                <a:spcPts val="0"/>
              </a:spcBef>
              <a:spcAft>
                <a:spcPts val="0"/>
              </a:spcAft>
              <a:buSzPts val="1400"/>
              <a:buNone/>
              <a:defRPr sz="1701"/>
            </a:lvl8pPr>
            <a:lvl9pPr marL="0" marR="0" lvl="8" indent="0" algn="l" rtl="0">
              <a:spcBef>
                <a:spcPts val="0"/>
              </a:spcBef>
              <a:spcAft>
                <a:spcPts val="0"/>
              </a:spcAft>
              <a:buSzPts val="1400"/>
              <a:buNone/>
              <a:defRPr sz="1701"/>
            </a:lvl9pPr>
          </a:lstStyle>
          <a:p>
            <a:endParaRPr/>
          </a:p>
        </p:txBody>
      </p:sp>
      <p:sp>
        <p:nvSpPr>
          <p:cNvPr id="20" name="Shape 20"/>
          <p:cNvSpPr txBox="1">
            <a:spLocks noGrp="1"/>
          </p:cNvSpPr>
          <p:nvPr>
            <p:ph type="body" idx="1"/>
          </p:nvPr>
        </p:nvSpPr>
        <p:spPr>
          <a:xfrm>
            <a:off x="609601" y="1905000"/>
            <a:ext cx="10972800" cy="4221300"/>
          </a:xfrm>
          <a:prstGeom prst="rect">
            <a:avLst/>
          </a:prstGeom>
          <a:noFill/>
          <a:ln>
            <a:noFill/>
          </a:ln>
        </p:spPr>
        <p:txBody>
          <a:bodyPr spcFirstLastPara="1" wrap="square" lIns="91425" tIns="91425" rIns="91425" bIns="91425" anchor="t" anchorCtr="0"/>
          <a:lstStyle>
            <a:lvl1pPr marL="432054" marR="0" lvl="0" indent="-336042" algn="l" rtl="0">
              <a:lnSpc>
                <a:spcPct val="100000"/>
              </a:lnSpc>
              <a:spcBef>
                <a:spcPts val="0"/>
              </a:spcBef>
              <a:spcAft>
                <a:spcPts val="0"/>
              </a:spcAft>
              <a:buClr>
                <a:srgbClr val="67696F"/>
              </a:buClr>
              <a:buSzPts val="2000"/>
              <a:buFont typeface="Arial"/>
              <a:buChar char="●"/>
              <a:defRPr sz="1890" b="0" i="0" u="none" strike="noStrike" cap="none">
                <a:solidFill>
                  <a:srgbClr val="67696F"/>
                </a:solidFill>
                <a:latin typeface="Arial"/>
                <a:ea typeface="Arial"/>
                <a:cs typeface="Arial"/>
                <a:sym typeface="Arial"/>
              </a:defRPr>
            </a:lvl1pPr>
            <a:lvl2pPr marL="864108" marR="0" lvl="1" indent="-324041" algn="l" rtl="0">
              <a:lnSpc>
                <a:spcPct val="100000"/>
              </a:lnSpc>
              <a:spcBef>
                <a:spcPts val="0"/>
              </a:spcBef>
              <a:spcAft>
                <a:spcPts val="0"/>
              </a:spcAft>
              <a:buClr>
                <a:srgbClr val="67696F"/>
              </a:buClr>
              <a:buSzPts val="1800"/>
              <a:buFont typeface="Arial"/>
              <a:buChar char="─"/>
              <a:defRPr sz="1701" b="0" i="0" u="none" strike="noStrike" cap="none">
                <a:solidFill>
                  <a:srgbClr val="67696F"/>
                </a:solidFill>
                <a:latin typeface="Arial"/>
                <a:ea typeface="Arial"/>
                <a:cs typeface="Arial"/>
                <a:sym typeface="Arial"/>
              </a:defRPr>
            </a:lvl2pPr>
            <a:lvl3pPr marL="1296162" marR="0" lvl="2" indent="-312039" algn="l" rtl="0">
              <a:lnSpc>
                <a:spcPct val="100000"/>
              </a:lnSpc>
              <a:spcBef>
                <a:spcPts val="0"/>
              </a:spcBef>
              <a:spcAft>
                <a:spcPts val="0"/>
              </a:spcAft>
              <a:buClr>
                <a:srgbClr val="67696F"/>
              </a:buClr>
              <a:buSzPts val="1600"/>
              <a:buFont typeface="Arial"/>
              <a:buChar char="■"/>
              <a:defRPr sz="1512" b="0" i="0" u="none" strike="noStrike" cap="none">
                <a:solidFill>
                  <a:srgbClr val="67696F"/>
                </a:solidFill>
                <a:latin typeface="Arial"/>
                <a:ea typeface="Arial"/>
                <a:cs typeface="Arial"/>
                <a:sym typeface="Arial"/>
              </a:defRPr>
            </a:lvl3pPr>
            <a:lvl4pPr marL="1728216" marR="0" lvl="3" indent="-312039" algn="l" rtl="0">
              <a:lnSpc>
                <a:spcPct val="100000"/>
              </a:lnSpc>
              <a:spcBef>
                <a:spcPts val="0"/>
              </a:spcBef>
              <a:spcAft>
                <a:spcPts val="0"/>
              </a:spcAft>
              <a:buClr>
                <a:srgbClr val="67696F"/>
              </a:buClr>
              <a:buSzPts val="1600"/>
              <a:buFont typeface="Arial"/>
              <a:buChar char="●"/>
              <a:defRPr sz="1512" b="0" i="0" u="none" strike="noStrike" cap="none">
                <a:solidFill>
                  <a:srgbClr val="67696F"/>
                </a:solidFill>
                <a:latin typeface="Arial"/>
                <a:ea typeface="Arial"/>
                <a:cs typeface="Arial"/>
                <a:sym typeface="Arial"/>
              </a:defRPr>
            </a:lvl4pPr>
            <a:lvl5pPr marL="2160270" marR="0" lvl="4" indent="-300038" algn="l" rtl="0">
              <a:lnSpc>
                <a:spcPct val="100000"/>
              </a:lnSpc>
              <a:spcBef>
                <a:spcPts val="0"/>
              </a:spcBef>
              <a:spcAft>
                <a:spcPts val="0"/>
              </a:spcAft>
              <a:buClr>
                <a:srgbClr val="67696F"/>
              </a:buClr>
              <a:buSzPts val="1400"/>
              <a:buFont typeface="Arial"/>
              <a:buChar char="○"/>
              <a:defRPr sz="1323" b="0" i="0" u="none" strike="noStrike" cap="none">
                <a:solidFill>
                  <a:srgbClr val="67696F"/>
                </a:solidFill>
                <a:latin typeface="Arial"/>
                <a:ea typeface="Arial"/>
                <a:cs typeface="Arial"/>
                <a:sym typeface="Arial"/>
              </a:defRPr>
            </a:lvl5pPr>
            <a:lvl6pPr marL="2592324" marR="0" lvl="5" indent="-300038" algn="l" rtl="0">
              <a:lnSpc>
                <a:spcPct val="100000"/>
              </a:lnSpc>
              <a:spcBef>
                <a:spcPts val="0"/>
              </a:spcBef>
              <a:spcAft>
                <a:spcPts val="0"/>
              </a:spcAft>
              <a:buClr>
                <a:srgbClr val="67696F"/>
              </a:buClr>
              <a:buSzPts val="1400"/>
              <a:buFont typeface="Arial"/>
              <a:buChar char="■"/>
              <a:defRPr sz="1323" b="0" i="0" u="none" strike="noStrike" cap="none">
                <a:solidFill>
                  <a:srgbClr val="67696F"/>
                </a:solidFill>
                <a:latin typeface="Arial"/>
                <a:ea typeface="Arial"/>
                <a:cs typeface="Arial"/>
                <a:sym typeface="Arial"/>
              </a:defRPr>
            </a:lvl6pPr>
            <a:lvl7pPr marL="3024378" marR="0" lvl="6" indent="-300038" algn="l" rtl="0">
              <a:lnSpc>
                <a:spcPct val="100000"/>
              </a:lnSpc>
              <a:spcBef>
                <a:spcPts val="0"/>
              </a:spcBef>
              <a:spcAft>
                <a:spcPts val="0"/>
              </a:spcAft>
              <a:buClr>
                <a:srgbClr val="67696F"/>
              </a:buClr>
              <a:buSzPts val="1400"/>
              <a:buFont typeface="Arial"/>
              <a:buChar char="●"/>
              <a:defRPr sz="1323" b="0" i="0" u="none" strike="noStrike" cap="none">
                <a:solidFill>
                  <a:srgbClr val="67696F"/>
                </a:solidFill>
                <a:latin typeface="Arial"/>
                <a:ea typeface="Arial"/>
                <a:cs typeface="Arial"/>
                <a:sym typeface="Arial"/>
              </a:defRPr>
            </a:lvl7pPr>
            <a:lvl8pPr marL="3456432" marR="0" lvl="7" indent="-300038" algn="l" rtl="0">
              <a:lnSpc>
                <a:spcPct val="100000"/>
              </a:lnSpc>
              <a:spcBef>
                <a:spcPts val="0"/>
              </a:spcBef>
              <a:spcAft>
                <a:spcPts val="0"/>
              </a:spcAft>
              <a:buClr>
                <a:srgbClr val="67696F"/>
              </a:buClr>
              <a:buSzPts val="1400"/>
              <a:buFont typeface="Arial"/>
              <a:buChar char="○"/>
              <a:defRPr sz="1323" b="0" i="0" u="none" strike="noStrike" cap="none">
                <a:solidFill>
                  <a:srgbClr val="67696F"/>
                </a:solidFill>
                <a:latin typeface="Arial"/>
                <a:ea typeface="Arial"/>
                <a:cs typeface="Arial"/>
                <a:sym typeface="Arial"/>
              </a:defRPr>
            </a:lvl8pPr>
            <a:lvl9pPr marL="3888486" marR="0" lvl="8" indent="-300038" algn="l" rtl="0">
              <a:lnSpc>
                <a:spcPct val="100000"/>
              </a:lnSpc>
              <a:spcBef>
                <a:spcPts val="0"/>
              </a:spcBef>
              <a:spcAft>
                <a:spcPts val="0"/>
              </a:spcAft>
              <a:buClr>
                <a:srgbClr val="67696F"/>
              </a:buClr>
              <a:buSzPts val="1400"/>
              <a:buFont typeface="Arial"/>
              <a:buChar char="■"/>
              <a:defRPr sz="1323" b="0" i="0" u="none" strike="noStrike" cap="none">
                <a:solidFill>
                  <a:srgbClr val="67696F"/>
                </a:solidFill>
                <a:latin typeface="Arial"/>
                <a:ea typeface="Arial"/>
                <a:cs typeface="Arial"/>
                <a:sym typeface="Arial"/>
              </a:defRPr>
            </a:lvl9pPr>
          </a:lstStyle>
          <a:p>
            <a:endParaRPr/>
          </a:p>
        </p:txBody>
      </p:sp>
    </p:spTree>
    <p:extLst>
      <p:ext uri="{BB962C8B-B14F-4D97-AF65-F5344CB8AC3E}">
        <p14:creationId xmlns:p14="http://schemas.microsoft.com/office/powerpoint/2010/main" val="4038265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598818" y="2058526"/>
            <a:ext cx="3931652" cy="2740947"/>
          </a:xfrm>
          <a:prstGeom prst="rect">
            <a:avLst/>
          </a:prstGeom>
        </p:spPr>
        <p:txBody>
          <a:bodyPr lIns="0" tIns="0" rIns="0" bIns="0" anchor="ctr" anchorCtr="0"/>
          <a:lstStyle>
            <a:lvl1pPr algn="ctr">
              <a:defRPr sz="3500" b="1" i="0">
                <a:solidFill>
                  <a:schemeClr val="bg1"/>
                </a:solidFill>
                <a:latin typeface="Arial" panose="020B0604020202020204" pitchFamily="34" charset="0"/>
                <a:cs typeface="Arial" panose="020B0604020202020204" pitchFamily="34" charset="0"/>
              </a:defRPr>
            </a:lvl1pPr>
          </a:lstStyle>
          <a:p>
            <a:r>
              <a:rPr lang="en-US"/>
              <a:t>Add the Long Divider Text </a:t>
            </a:r>
            <a:br>
              <a:rPr lang="en-US"/>
            </a:br>
            <a:r>
              <a:rPr lang="en-US"/>
              <a:t>Here on all The Lines</a:t>
            </a:r>
          </a:p>
        </p:txBody>
      </p:sp>
    </p:spTree>
    <p:extLst>
      <p:ext uri="{BB962C8B-B14F-4D97-AF65-F5344CB8AC3E}">
        <p14:creationId xmlns:p14="http://schemas.microsoft.com/office/powerpoint/2010/main" val="412532237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 Workforce Trends">
    <p:bg>
      <p:bgPr>
        <a:solidFill>
          <a:schemeClr val="bg1"/>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1019175" y="942796"/>
            <a:ext cx="10153650" cy="456190"/>
          </a:xfrm>
          <a:prstGeom prst="rect">
            <a:avLst/>
          </a:prstGeom>
        </p:spPr>
        <p:txBody>
          <a:bodyPr vert="horz" lIns="0" tIns="0" rIns="0" bIns="0" rtlCol="0" anchor="t" anchorCtr="0">
            <a:noAutofit/>
          </a:bodyPr>
          <a:lstStyle>
            <a:lvl1pPr>
              <a:lnSpc>
                <a:spcPts val="3800"/>
              </a:lnSpc>
              <a:defRPr b="0">
                <a:solidFill>
                  <a:srgbClr val="E0690F"/>
                </a:solidFill>
              </a:defRPr>
            </a:lvl1pPr>
          </a:lstStyle>
          <a:p>
            <a:r>
              <a:rPr lang="en-US"/>
              <a:t>Click to Add Page Title</a:t>
            </a:r>
          </a:p>
        </p:txBody>
      </p:sp>
      <p:sp>
        <p:nvSpPr>
          <p:cNvPr id="2" name="Text Placeholder 2">
            <a:extLst>
              <a:ext uri="{FF2B5EF4-FFF2-40B4-BE49-F238E27FC236}">
                <a16:creationId xmlns:a16="http://schemas.microsoft.com/office/drawing/2014/main" id="{6FFC2425-8754-7266-C032-D4AA1F404992}"/>
              </a:ext>
            </a:extLst>
          </p:cNvPr>
          <p:cNvSpPr>
            <a:spLocks noGrp="1"/>
          </p:cNvSpPr>
          <p:nvPr>
            <p:ph idx="1" hasCustomPrompt="1"/>
          </p:nvPr>
        </p:nvSpPr>
        <p:spPr>
          <a:xfrm>
            <a:off x="1019175" y="1564686"/>
            <a:ext cx="10153650" cy="3962535"/>
          </a:xfrm>
          <a:prstGeom prst="rect">
            <a:avLst/>
          </a:prstGeom>
        </p:spPr>
        <p:txBody>
          <a:bodyPr vert="horz" lIns="0" tIns="0" rIns="0" bIns="0" rtlCol="0" anchor="t" anchorCtr="0">
            <a:noAutofit/>
          </a:bodyPr>
          <a:lstStyle>
            <a:lvl1pPr marL="0" indent="0">
              <a:lnSpc>
                <a:spcPts val="2200"/>
              </a:lnSpc>
              <a:spcAft>
                <a:spcPts val="600"/>
              </a:spcAft>
              <a:buNone/>
              <a:defRPr sz="1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page body copy.</a:t>
            </a:r>
          </a:p>
        </p:txBody>
      </p:sp>
      <p:sp>
        <p:nvSpPr>
          <p:cNvPr id="13" name="TextBox 12">
            <a:extLst>
              <a:ext uri="{FF2B5EF4-FFF2-40B4-BE49-F238E27FC236}">
                <a16:creationId xmlns:a16="http://schemas.microsoft.com/office/drawing/2014/main" id="{8B4091F7-B9A9-3C16-6A1F-A5308201F709}"/>
              </a:ext>
            </a:extLst>
          </p:cNvPr>
          <p:cNvSpPr txBox="1"/>
          <p:nvPr userDrawn="1"/>
        </p:nvSpPr>
        <p:spPr>
          <a:xfrm>
            <a:off x="9857503" y="6550611"/>
            <a:ext cx="1959212" cy="169277"/>
          </a:xfrm>
          <a:prstGeom prst="rect">
            <a:avLst/>
          </a:prstGeom>
          <a:noFill/>
        </p:spPr>
        <p:txBody>
          <a:bodyPr wrap="square" lIns="0" tIns="0" rIns="0" bIns="0" rtlCol="0" anchor="ctr" anchorCtr="0">
            <a:spAutoFit/>
          </a:bodyPr>
          <a:lstStyle/>
          <a:p>
            <a:pPr algn="r"/>
            <a:r>
              <a:rPr lang="en-US" sz="1100" b="0">
                <a:solidFill>
                  <a:schemeClr val="bg1"/>
                </a:solidFill>
                <a:latin typeface="Arial" panose="020B0604020202020204" pitchFamily="34" charset="0"/>
                <a:cs typeface="Arial" panose="020B0604020202020204" pitchFamily="34" charset="0"/>
              </a:rPr>
              <a:t>Q3 2024   |   </a:t>
            </a:r>
            <a:fld id="{8858D6C9-A899-B24F-A0CC-8E788ECB99F2}" type="slidenum">
              <a:rPr lang="en-US" sz="1100" b="0" smtClean="0">
                <a:solidFill>
                  <a:schemeClr val="bg1"/>
                </a:solidFill>
                <a:latin typeface="Arial" panose="020B0604020202020204" pitchFamily="34" charset="0"/>
                <a:cs typeface="Arial" panose="020B0604020202020204" pitchFamily="34" charset="0"/>
              </a:rPr>
              <a:t>‹#›</a:t>
            </a:fld>
            <a:endParaRPr lang="en-US" sz="11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42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1"/>
      </p:bgRef>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1F4C9CC5-F7F3-A086-4D56-0D3BBD54B8D5}"/>
              </a:ext>
            </a:extLst>
          </p:cNvPr>
          <p:cNvSpPr>
            <a:spLocks noGrp="1"/>
          </p:cNvSpPr>
          <p:nvPr>
            <p:ph type="body" sz="quarter" idx="10" hasCustomPrompt="1"/>
          </p:nvPr>
        </p:nvSpPr>
        <p:spPr>
          <a:xfrm>
            <a:off x="948999"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pic>
        <p:nvPicPr>
          <p:cNvPr id="2" name="Picture 2">
            <a:extLst>
              <a:ext uri="{FF2B5EF4-FFF2-40B4-BE49-F238E27FC236}">
                <a16:creationId xmlns:a16="http://schemas.microsoft.com/office/drawing/2014/main" id="{DDDC2122-640D-4D49-1D05-08C522708715}"/>
              </a:ext>
            </a:extLst>
          </p:cNvPr>
          <p:cNvPicPr>
            <a:picLocks noChangeAspect="1" noChangeArrowheads="1"/>
          </p:cNvPicPr>
          <p:nvPr userDrawn="1"/>
        </p:nvPicPr>
        <p:blipFill>
          <a:blip r:embed="rId2"/>
          <a:srcRect l="3333" r="3333"/>
          <a:stretch/>
        </p:blipFill>
        <p:spPr bwMode="auto">
          <a:xfrm>
            <a:off x="0" y="0"/>
            <a:ext cx="12192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14F612-C055-04FC-52F8-F264490D71F5}"/>
              </a:ext>
            </a:extLst>
          </p:cNvPr>
          <p:cNvSpPr/>
          <p:nvPr userDrawn="1"/>
        </p:nvSpPr>
        <p:spPr>
          <a:xfrm>
            <a:off x="0" y="2438400"/>
            <a:ext cx="12192000" cy="823260"/>
          </a:xfrm>
          <a:prstGeom prst="rect">
            <a:avLst/>
          </a:prstGeom>
          <a:gradFill>
            <a:gsLst>
              <a:gs pos="0">
                <a:schemeClr val="accent5"/>
              </a:gs>
              <a:gs pos="50000">
                <a:srgbClr val="736BDE"/>
              </a:gs>
              <a:gs pos="100000">
                <a:srgbClr val="3893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1678488" y="2438399"/>
            <a:ext cx="8830849" cy="823260"/>
          </a:xfrm>
          <a:prstGeom prst="rect">
            <a:avLst/>
          </a:prstGeom>
        </p:spPr>
        <p:txBody>
          <a:bodyPr lIns="0" tIns="0" rIns="0" bIns="0" anchor="ctr" anchorCtr="0"/>
          <a:lstStyle>
            <a:lvl1pPr algn="ctr">
              <a:defRPr sz="3500" b="0" i="0">
                <a:solidFill>
                  <a:schemeClr val="bg1"/>
                </a:solidFill>
                <a:latin typeface="Arial" panose="020B0604020202020204" pitchFamily="34" charset="0"/>
                <a:cs typeface="Arial" panose="020B0604020202020204" pitchFamily="34" charset="0"/>
              </a:defRPr>
            </a:lvl1pPr>
          </a:lstStyle>
          <a:p>
            <a:r>
              <a:rPr lang="en-US"/>
              <a:t>Table of Contents</a:t>
            </a:r>
          </a:p>
        </p:txBody>
      </p:sp>
      <p:cxnSp>
        <p:nvCxnSpPr>
          <p:cNvPr id="19" name="Straight Connector 18">
            <a:extLst>
              <a:ext uri="{FF2B5EF4-FFF2-40B4-BE49-F238E27FC236}">
                <a16:creationId xmlns:a16="http://schemas.microsoft.com/office/drawing/2014/main" id="{67CE5D87-6A80-F044-1B93-CB31424A5C81}"/>
              </a:ext>
            </a:extLst>
          </p:cNvPr>
          <p:cNvCxnSpPr>
            <a:cxnSpLocks/>
          </p:cNvCxnSpPr>
          <p:nvPr userDrawn="1"/>
        </p:nvCxnSpPr>
        <p:spPr>
          <a:xfrm>
            <a:off x="822068" y="4475139"/>
            <a:ext cx="1545994" cy="0"/>
          </a:xfrm>
          <a:prstGeom prst="line">
            <a:avLst/>
          </a:prstGeom>
          <a:ln w="38100" cap="rnd">
            <a:solidFill>
              <a:schemeClr val="accent5">
                <a:alpha val="25000"/>
              </a:scheme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29B181A7-5B70-0284-AA9E-201BEBF3F52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274826" y="3640805"/>
            <a:ext cx="641378" cy="641378"/>
          </a:xfrm>
          <a:prstGeom prst="rect">
            <a:avLst/>
          </a:prstGeom>
        </p:spPr>
      </p:pic>
      <p:sp>
        <p:nvSpPr>
          <p:cNvPr id="8" name="Text Placeholder 22">
            <a:extLst>
              <a:ext uri="{FF2B5EF4-FFF2-40B4-BE49-F238E27FC236}">
                <a16:creationId xmlns:a16="http://schemas.microsoft.com/office/drawing/2014/main" id="{97D94DDC-32D4-D2FD-B413-D001C3AB6B97}"/>
              </a:ext>
            </a:extLst>
          </p:cNvPr>
          <p:cNvSpPr>
            <a:spLocks noGrp="1"/>
          </p:cNvSpPr>
          <p:nvPr>
            <p:ph type="body" sz="quarter" idx="11" hasCustomPrompt="1"/>
          </p:nvPr>
        </p:nvSpPr>
        <p:spPr>
          <a:xfrm>
            <a:off x="9989205"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cxnSp>
        <p:nvCxnSpPr>
          <p:cNvPr id="9" name="Straight Connector 8">
            <a:extLst>
              <a:ext uri="{FF2B5EF4-FFF2-40B4-BE49-F238E27FC236}">
                <a16:creationId xmlns:a16="http://schemas.microsoft.com/office/drawing/2014/main" id="{86A7565D-281B-B409-6422-3CA4BA5AB0B0}"/>
              </a:ext>
            </a:extLst>
          </p:cNvPr>
          <p:cNvCxnSpPr>
            <a:cxnSpLocks/>
          </p:cNvCxnSpPr>
          <p:nvPr userDrawn="1"/>
        </p:nvCxnSpPr>
        <p:spPr>
          <a:xfrm>
            <a:off x="9829800" y="4475139"/>
            <a:ext cx="1555507" cy="0"/>
          </a:xfrm>
          <a:prstGeom prst="line">
            <a:avLst/>
          </a:prstGeom>
          <a:ln w="38100" cap="rnd">
            <a:solidFill>
              <a:schemeClr val="accent5">
                <a:alpha val="2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2">
            <a:extLst>
              <a:ext uri="{FF2B5EF4-FFF2-40B4-BE49-F238E27FC236}">
                <a16:creationId xmlns:a16="http://schemas.microsoft.com/office/drawing/2014/main" id="{91DC7FE2-0176-2403-4630-9B3973AD8E6B}"/>
              </a:ext>
            </a:extLst>
          </p:cNvPr>
          <p:cNvSpPr>
            <a:spLocks noGrp="1"/>
          </p:cNvSpPr>
          <p:nvPr>
            <p:ph type="body" sz="quarter" idx="12" hasCustomPrompt="1"/>
          </p:nvPr>
        </p:nvSpPr>
        <p:spPr>
          <a:xfrm>
            <a:off x="7730937"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cxnSp>
        <p:nvCxnSpPr>
          <p:cNvPr id="22" name="Straight Connector 21">
            <a:extLst>
              <a:ext uri="{FF2B5EF4-FFF2-40B4-BE49-F238E27FC236}">
                <a16:creationId xmlns:a16="http://schemas.microsoft.com/office/drawing/2014/main" id="{1782C7F5-32A3-0FB5-328B-6DB510D7760A}"/>
              </a:ext>
            </a:extLst>
          </p:cNvPr>
          <p:cNvCxnSpPr>
            <a:cxnSpLocks/>
          </p:cNvCxnSpPr>
          <p:nvPr userDrawn="1"/>
        </p:nvCxnSpPr>
        <p:spPr>
          <a:xfrm>
            <a:off x="7578969" y="4475139"/>
            <a:ext cx="1553932" cy="0"/>
          </a:xfrm>
          <a:prstGeom prst="line">
            <a:avLst/>
          </a:prstGeom>
          <a:ln w="38100" cap="rnd">
            <a:solidFill>
              <a:schemeClr val="accent5">
                <a:alpha val="25000"/>
              </a:schemeClr>
            </a:solidFill>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BD1F409E-7BB2-9DBB-E179-FB0C919E110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052052" y="3640805"/>
            <a:ext cx="641379" cy="641379"/>
          </a:xfrm>
          <a:prstGeom prst="rect">
            <a:avLst/>
          </a:prstGeom>
        </p:spPr>
      </p:pic>
      <p:sp>
        <p:nvSpPr>
          <p:cNvPr id="29" name="Text Placeholder 22">
            <a:extLst>
              <a:ext uri="{FF2B5EF4-FFF2-40B4-BE49-F238E27FC236}">
                <a16:creationId xmlns:a16="http://schemas.microsoft.com/office/drawing/2014/main" id="{007E525B-1A0B-D206-AD85-460F4289D696}"/>
              </a:ext>
            </a:extLst>
          </p:cNvPr>
          <p:cNvSpPr>
            <a:spLocks noGrp="1"/>
          </p:cNvSpPr>
          <p:nvPr>
            <p:ph type="body" sz="quarter" idx="13" hasCustomPrompt="1"/>
          </p:nvPr>
        </p:nvSpPr>
        <p:spPr>
          <a:xfrm>
            <a:off x="5470291"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cxnSp>
        <p:nvCxnSpPr>
          <p:cNvPr id="30" name="Straight Connector 29">
            <a:extLst>
              <a:ext uri="{FF2B5EF4-FFF2-40B4-BE49-F238E27FC236}">
                <a16:creationId xmlns:a16="http://schemas.microsoft.com/office/drawing/2014/main" id="{EDAC6E0C-CDAF-5411-E28F-86F017BA0F23}"/>
              </a:ext>
            </a:extLst>
          </p:cNvPr>
          <p:cNvCxnSpPr>
            <a:cxnSpLocks/>
          </p:cNvCxnSpPr>
          <p:nvPr userDrawn="1"/>
        </p:nvCxnSpPr>
        <p:spPr>
          <a:xfrm>
            <a:off x="5318164" y="4475139"/>
            <a:ext cx="1555671" cy="0"/>
          </a:xfrm>
          <a:prstGeom prst="line">
            <a:avLst/>
          </a:prstGeom>
          <a:ln w="38100" cap="rnd">
            <a:solidFill>
              <a:schemeClr val="accent5">
                <a:alpha val="25000"/>
              </a:schemeClr>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C5A3D68A-BC41-40DB-3FFF-FB7F4720D9F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696564" y="3596341"/>
            <a:ext cx="730305" cy="730305"/>
          </a:xfrm>
          <a:prstGeom prst="rect">
            <a:avLst/>
          </a:prstGeom>
        </p:spPr>
      </p:pic>
      <p:pic>
        <p:nvPicPr>
          <p:cNvPr id="33" name="Graphic 32">
            <a:extLst>
              <a:ext uri="{FF2B5EF4-FFF2-40B4-BE49-F238E27FC236}">
                <a16:creationId xmlns:a16="http://schemas.microsoft.com/office/drawing/2014/main" id="{946192FE-8DBA-224D-6B02-20BEB08A0CE8}"/>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310321" y="3640805"/>
            <a:ext cx="641378" cy="641378"/>
          </a:xfrm>
          <a:prstGeom prst="rect">
            <a:avLst/>
          </a:prstGeom>
        </p:spPr>
      </p:pic>
      <p:sp>
        <p:nvSpPr>
          <p:cNvPr id="3" name="Text Placeholder 22">
            <a:extLst>
              <a:ext uri="{FF2B5EF4-FFF2-40B4-BE49-F238E27FC236}">
                <a16:creationId xmlns:a16="http://schemas.microsoft.com/office/drawing/2014/main" id="{5A839FBC-A444-E70E-9BC4-126D233BE797}"/>
              </a:ext>
            </a:extLst>
          </p:cNvPr>
          <p:cNvSpPr>
            <a:spLocks noGrp="1"/>
          </p:cNvSpPr>
          <p:nvPr>
            <p:ph type="body" sz="quarter" idx="14" hasCustomPrompt="1"/>
          </p:nvPr>
        </p:nvSpPr>
        <p:spPr>
          <a:xfrm>
            <a:off x="3209645" y="4689351"/>
            <a:ext cx="1283611" cy="1107996"/>
          </a:xfrm>
        </p:spPr>
        <p:txBody>
          <a:bodyPr/>
          <a:lstStyle>
            <a:lvl1pPr marL="0" indent="0" algn="ctr">
              <a:buNone/>
              <a:defRPr sz="1400" b="1">
                <a:solidFill>
                  <a:schemeClr val="tx1"/>
                </a:solidFill>
              </a:defRPr>
            </a:lvl1pPr>
          </a:lstStyle>
          <a:p>
            <a:pPr lvl="0"/>
            <a:r>
              <a:rPr lang="en-US"/>
              <a:t>4</a:t>
            </a:r>
          </a:p>
          <a:p>
            <a:pPr lvl="0"/>
            <a:r>
              <a:rPr lang="en-US"/>
              <a:t>Add Divider Title Here on the Lines</a:t>
            </a:r>
          </a:p>
        </p:txBody>
      </p:sp>
      <p:cxnSp>
        <p:nvCxnSpPr>
          <p:cNvPr id="7" name="Straight Connector 6">
            <a:extLst>
              <a:ext uri="{FF2B5EF4-FFF2-40B4-BE49-F238E27FC236}">
                <a16:creationId xmlns:a16="http://schemas.microsoft.com/office/drawing/2014/main" id="{BBF92339-2B5B-F7CA-0CCC-FE4EE93D23F1}"/>
              </a:ext>
            </a:extLst>
          </p:cNvPr>
          <p:cNvCxnSpPr>
            <a:cxnSpLocks/>
          </p:cNvCxnSpPr>
          <p:nvPr userDrawn="1"/>
        </p:nvCxnSpPr>
        <p:spPr>
          <a:xfrm>
            <a:off x="3103616" y="4475139"/>
            <a:ext cx="1553763" cy="0"/>
          </a:xfrm>
          <a:prstGeom prst="line">
            <a:avLst/>
          </a:prstGeom>
          <a:ln w="38100" cap="rnd">
            <a:solidFill>
              <a:schemeClr val="accent5">
                <a:alpha val="25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B74F006-7FDF-620E-9885-DA8BB94F9DD8}"/>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3535472" y="3640805"/>
            <a:ext cx="641378" cy="641378"/>
          </a:xfrm>
          <a:prstGeom prst="rect">
            <a:avLst/>
          </a:prstGeom>
        </p:spPr>
      </p:pic>
    </p:spTree>
    <p:extLst>
      <p:ext uri="{BB962C8B-B14F-4D97-AF65-F5344CB8AC3E}">
        <p14:creationId xmlns:p14="http://schemas.microsoft.com/office/powerpoint/2010/main" val="10454787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640350" y="2368341"/>
            <a:ext cx="3931652" cy="3634807"/>
          </a:xfrm>
          <a:prstGeom prst="rect">
            <a:avLst/>
          </a:prstGeom>
        </p:spPr>
        <p:txBody>
          <a:bodyPr lIns="0" tIns="0" rIns="0" bIns="0" anchor="ctr" anchorCtr="0"/>
          <a:lstStyle>
            <a:lvl1pPr algn="ctr">
              <a:defRPr sz="3500" b="0" i="0">
                <a:solidFill>
                  <a:schemeClr val="bg1"/>
                </a:solidFill>
                <a:latin typeface="Arial" panose="020B0604020202020204" pitchFamily="34" charset="0"/>
                <a:cs typeface="Arial" panose="020B0604020202020204" pitchFamily="34" charset="0"/>
              </a:defRPr>
            </a:lvl1pPr>
          </a:lstStyle>
          <a:p>
            <a:r>
              <a:rPr lang="en-US"/>
              <a:t>Add the Long Divider Text </a:t>
            </a:r>
            <a:br>
              <a:rPr lang="en-US"/>
            </a:br>
            <a:r>
              <a:rPr lang="en-US"/>
              <a:t>Here on all The Lines</a:t>
            </a:r>
          </a:p>
        </p:txBody>
      </p:sp>
      <p:sp>
        <p:nvSpPr>
          <p:cNvPr id="2" name="Date Placeholder 3">
            <a:extLst>
              <a:ext uri="{FF2B5EF4-FFF2-40B4-BE49-F238E27FC236}">
                <a16:creationId xmlns:a16="http://schemas.microsoft.com/office/drawing/2014/main" id="{A264968A-E78A-3B35-C5C4-BD94C7CC7B51}"/>
              </a:ext>
            </a:extLst>
          </p:cNvPr>
          <p:cNvSpPr txBox="1">
            <a:spLocks/>
          </p:cNvSpPr>
          <p:nvPr userDrawn="1"/>
        </p:nvSpPr>
        <p:spPr>
          <a:xfrm>
            <a:off x="0" y="6387353"/>
            <a:ext cx="12192000" cy="470647"/>
          </a:xfrm>
          <a:prstGeom prst="rect">
            <a:avLst/>
          </a:prstGeom>
        </p:spPr>
        <p:txBody>
          <a:bodyPr vert="horz" lIns="457200" tIns="0" rIns="45720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noProof="0">
                <a:solidFill>
                  <a:schemeClr val="tx1"/>
                </a:solidFill>
                <a:latin typeface="Arial" panose="020B0604020202020204" pitchFamily="34" charset="0"/>
              </a:rPr>
              <a:t>Q2 2023   </a:t>
            </a:r>
            <a:r>
              <a:rPr lang="en-US" noProof="0">
                <a:solidFill>
                  <a:schemeClr val="tx1"/>
                </a:solidFill>
                <a:latin typeface="Arial" panose="020B0604020202020204" pitchFamily="34" charset="0"/>
              </a:rPr>
              <a:t>|   ManpowerGroup Employment Outlook Survey   |   ManpowerGroup Proprietary Information   |   </a:t>
            </a:r>
            <a:fld id="{146F07FB-E229-3A40-A4CA-200E85FC6162}" type="slidenum">
              <a:rPr lang="en-US" b="1" noProof="0" smtClean="0">
                <a:solidFill>
                  <a:schemeClr val="tx1"/>
                </a:solidFill>
                <a:latin typeface="Arial" panose="020B0604020202020204" pitchFamily="34" charset="0"/>
              </a:rPr>
              <a:pPr algn="l"/>
              <a:t>‹#›</a:t>
            </a:fld>
            <a:endParaRPr lang="en-US" noProof="0">
              <a:solidFill>
                <a:schemeClr val="tx1"/>
              </a:solidFill>
              <a:latin typeface="Arial" panose="020B0604020202020204" pitchFamily="34" charset="0"/>
            </a:endParaRPr>
          </a:p>
        </p:txBody>
      </p:sp>
    </p:spTree>
    <p:extLst>
      <p:ext uri="{BB962C8B-B14F-4D97-AF65-F5344CB8AC3E}">
        <p14:creationId xmlns:p14="http://schemas.microsoft.com/office/powerpoint/2010/main" val="333808604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C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7671770" y="2368341"/>
            <a:ext cx="3931652" cy="3634807"/>
          </a:xfrm>
          <a:prstGeom prst="rect">
            <a:avLst/>
          </a:prstGeom>
        </p:spPr>
        <p:txBody>
          <a:bodyPr lIns="0" tIns="0" rIns="0" bIns="0" anchor="ctr" anchorCtr="0"/>
          <a:lstStyle>
            <a:lvl1pPr algn="ctr">
              <a:defRPr sz="3500" b="0" i="0">
                <a:solidFill>
                  <a:schemeClr val="bg1"/>
                </a:solidFill>
                <a:latin typeface="Arial" panose="020B0604020202020204" pitchFamily="34" charset="0"/>
                <a:cs typeface="Arial" panose="020B0604020202020204" pitchFamily="34" charset="0"/>
              </a:defRPr>
            </a:lvl1pPr>
          </a:lstStyle>
          <a:p>
            <a:r>
              <a:rPr lang="en-US"/>
              <a:t>Add the Long Divider Text </a:t>
            </a:r>
            <a:br>
              <a:rPr lang="en-US"/>
            </a:br>
            <a:r>
              <a:rPr lang="en-US"/>
              <a:t>Here on all The Lines</a:t>
            </a:r>
          </a:p>
        </p:txBody>
      </p:sp>
      <p:sp>
        <p:nvSpPr>
          <p:cNvPr id="3" name="Date Placeholder 3">
            <a:extLst>
              <a:ext uri="{FF2B5EF4-FFF2-40B4-BE49-F238E27FC236}">
                <a16:creationId xmlns:a16="http://schemas.microsoft.com/office/drawing/2014/main" id="{97ED87B9-DB71-B652-C09B-1D9B00834FAA}"/>
              </a:ext>
            </a:extLst>
          </p:cNvPr>
          <p:cNvSpPr txBox="1">
            <a:spLocks/>
          </p:cNvSpPr>
          <p:nvPr userDrawn="1"/>
        </p:nvSpPr>
        <p:spPr>
          <a:xfrm>
            <a:off x="0" y="6387353"/>
            <a:ext cx="12192000" cy="470647"/>
          </a:xfrm>
          <a:prstGeom prst="rect">
            <a:avLst/>
          </a:prstGeom>
        </p:spPr>
        <p:txBody>
          <a:bodyPr vert="horz" lIns="457200" tIns="0" rIns="45720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noProof="0">
                <a:solidFill>
                  <a:schemeClr val="tx1"/>
                </a:solidFill>
                <a:latin typeface="Arial" panose="020B0604020202020204" pitchFamily="34" charset="0"/>
              </a:rPr>
              <a:t>Q2 2023   </a:t>
            </a:r>
            <a:r>
              <a:rPr lang="en-US" noProof="0">
                <a:solidFill>
                  <a:schemeClr val="tx1"/>
                </a:solidFill>
                <a:latin typeface="Arial" panose="020B0604020202020204" pitchFamily="34" charset="0"/>
              </a:rPr>
              <a:t>|   ManpowerGroup Employment Outlook Survey   |   ManpowerGroup Proprietary Information   |   </a:t>
            </a:r>
            <a:fld id="{146F07FB-E229-3A40-A4CA-200E85FC6162}" type="slidenum">
              <a:rPr lang="en-US" b="1" noProof="0" smtClean="0">
                <a:solidFill>
                  <a:schemeClr val="tx1"/>
                </a:solidFill>
                <a:latin typeface="Arial" panose="020B0604020202020204" pitchFamily="34" charset="0"/>
              </a:rPr>
              <a:pPr algn="ctr"/>
              <a:t>‹#›</a:t>
            </a:fld>
            <a:endParaRPr lang="en-US" noProof="0">
              <a:solidFill>
                <a:schemeClr val="tx1"/>
              </a:solidFill>
              <a:latin typeface="Arial" panose="020B0604020202020204" pitchFamily="34" charset="0"/>
            </a:endParaRPr>
          </a:p>
        </p:txBody>
      </p:sp>
    </p:spTree>
    <p:extLst>
      <p:ext uri="{BB962C8B-B14F-4D97-AF65-F5344CB8AC3E}">
        <p14:creationId xmlns:p14="http://schemas.microsoft.com/office/powerpoint/2010/main" val="22777255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CD6CB-67C6-EB50-3120-FEC91FE4AF1A}"/>
              </a:ext>
            </a:extLst>
          </p:cNvPr>
          <p:cNvSpPr>
            <a:spLocks noGrp="1"/>
          </p:cNvSpPr>
          <p:nvPr>
            <p:ph type="title" hasCustomPrompt="1"/>
          </p:nvPr>
        </p:nvSpPr>
        <p:spPr>
          <a:xfrm>
            <a:off x="7671770" y="2368341"/>
            <a:ext cx="3931652" cy="3634807"/>
          </a:xfrm>
          <a:prstGeom prst="rect">
            <a:avLst/>
          </a:prstGeom>
        </p:spPr>
        <p:txBody>
          <a:bodyPr lIns="0" tIns="0" rIns="0" bIns="0" anchor="ctr" anchorCtr="0"/>
          <a:lstStyle>
            <a:lvl1pPr algn="ctr">
              <a:defRPr sz="3500" b="0" i="0">
                <a:solidFill>
                  <a:schemeClr val="bg1"/>
                </a:solidFill>
                <a:latin typeface="Arial" panose="020B0604020202020204" pitchFamily="34" charset="0"/>
                <a:cs typeface="Arial" panose="020B0604020202020204" pitchFamily="34" charset="0"/>
              </a:defRPr>
            </a:lvl1pPr>
          </a:lstStyle>
          <a:p>
            <a:r>
              <a:rPr lang="en-US"/>
              <a:t>Add the Long Divider Text </a:t>
            </a:r>
            <a:br>
              <a:rPr lang="en-US"/>
            </a:br>
            <a:r>
              <a:rPr lang="en-US"/>
              <a:t>Here on all The Lines</a:t>
            </a:r>
          </a:p>
        </p:txBody>
      </p:sp>
      <p:sp>
        <p:nvSpPr>
          <p:cNvPr id="2" name="Date Placeholder 3">
            <a:extLst>
              <a:ext uri="{FF2B5EF4-FFF2-40B4-BE49-F238E27FC236}">
                <a16:creationId xmlns:a16="http://schemas.microsoft.com/office/drawing/2014/main" id="{B12F34BD-593E-030A-A826-C2272D8163CB}"/>
              </a:ext>
            </a:extLst>
          </p:cNvPr>
          <p:cNvSpPr txBox="1">
            <a:spLocks/>
          </p:cNvSpPr>
          <p:nvPr userDrawn="1"/>
        </p:nvSpPr>
        <p:spPr>
          <a:xfrm>
            <a:off x="0" y="6387353"/>
            <a:ext cx="12192000" cy="470647"/>
          </a:xfrm>
          <a:prstGeom prst="rect">
            <a:avLst/>
          </a:prstGeom>
        </p:spPr>
        <p:txBody>
          <a:bodyPr vert="horz" lIns="457200" tIns="0" rIns="457200" bIns="0" rtlCol="0" anchor="ctr" anchorCtr="0"/>
          <a:lstStyle>
            <a:defPPr>
              <a:defRPr lang="en-US"/>
            </a:defPPr>
            <a:lvl1pPr marL="0" algn="r" defTabSz="914400" rtl="0" eaLnBrk="1" latinLnBrk="0" hangingPunct="1">
              <a:defRPr sz="900" kern="1200">
                <a:solidFill>
                  <a:srgbClr val="939498"/>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noProof="0">
                <a:solidFill>
                  <a:schemeClr val="tx1"/>
                </a:solidFill>
                <a:latin typeface="Arial" panose="020B0604020202020204" pitchFamily="34" charset="0"/>
              </a:rPr>
              <a:t>Q2 2023   </a:t>
            </a:r>
            <a:r>
              <a:rPr lang="en-US" noProof="0">
                <a:solidFill>
                  <a:schemeClr val="tx1"/>
                </a:solidFill>
                <a:latin typeface="Arial" panose="020B0604020202020204" pitchFamily="34" charset="0"/>
              </a:rPr>
              <a:t>|   ManpowerGroup Employment Outlook Survey   |   ManpowerGroup Proprietary Information   |   </a:t>
            </a:r>
            <a:fld id="{146F07FB-E229-3A40-A4CA-200E85FC6162}" type="slidenum">
              <a:rPr lang="en-US" b="1" noProof="0" smtClean="0">
                <a:solidFill>
                  <a:schemeClr val="tx1"/>
                </a:solidFill>
                <a:latin typeface="Arial" panose="020B0604020202020204" pitchFamily="34" charset="0"/>
              </a:rPr>
              <a:pPr algn="r"/>
              <a:t>‹#›</a:t>
            </a:fld>
            <a:endParaRPr lang="en-US" noProof="0">
              <a:solidFill>
                <a:schemeClr val="tx1"/>
              </a:solidFill>
              <a:latin typeface="Arial" panose="020B0604020202020204" pitchFamily="34" charset="0"/>
            </a:endParaRPr>
          </a:p>
        </p:txBody>
      </p:sp>
    </p:spTree>
    <p:extLst>
      <p:ext uri="{BB962C8B-B14F-4D97-AF65-F5344CB8AC3E}">
        <p14:creationId xmlns:p14="http://schemas.microsoft.com/office/powerpoint/2010/main" val="26598469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92E7AF5-CA2F-1E16-85D1-D7FEDC3B92D1}"/>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lvl1pPr>
              <a:defRPr>
                <a:solidFill>
                  <a:schemeClr val="accent5"/>
                </a:solidFill>
              </a:defRPr>
            </a:lvl1pPr>
          </a:lstStyle>
          <a:p>
            <a:r>
              <a:rPr lang="en-GB"/>
              <a:t>Click to Add Content Title</a:t>
            </a:r>
            <a:endParaRPr lang="en-US"/>
          </a:p>
        </p:txBody>
      </p:sp>
      <p:sp>
        <p:nvSpPr>
          <p:cNvPr id="2" name="Text Placeholder 2">
            <a:extLst>
              <a:ext uri="{FF2B5EF4-FFF2-40B4-BE49-F238E27FC236}">
                <a16:creationId xmlns:a16="http://schemas.microsoft.com/office/drawing/2014/main" id="{6FFC2425-8754-7266-C032-D4AA1F404992}"/>
              </a:ext>
            </a:extLst>
          </p:cNvPr>
          <p:cNvSpPr>
            <a:spLocks noGrp="1"/>
          </p:cNvSpPr>
          <p:nvPr>
            <p:ph idx="1"/>
          </p:nvPr>
        </p:nvSpPr>
        <p:spPr>
          <a:xfrm>
            <a:off x="695326" y="1287780"/>
            <a:ext cx="10799178" cy="4807240"/>
          </a:xfrm>
          <a:prstGeom prst="rect">
            <a:avLst/>
          </a:prstGeom>
        </p:spPr>
        <p:txBody>
          <a:bodyPr vert="horz" lIns="0" tIns="0" rIns="0" bIns="0" rtlCol="0" anchor="t" anchorCtr="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DCF0DACE-1288-3C38-52DF-1E7AD6AC4128}"/>
              </a:ext>
            </a:extLst>
          </p:cNvPr>
          <p:cNvPicPr>
            <a:picLocks noChangeAspect="1"/>
          </p:cNvPicPr>
          <p:nvPr userDrawn="1"/>
        </p:nvPicPr>
        <p:blipFill>
          <a:blip r:embed="rId2"/>
          <a:srcRect/>
          <a:stretch/>
        </p:blipFill>
        <p:spPr>
          <a:xfrm flipV="1">
            <a:off x="0" y="0"/>
            <a:ext cx="12192000" cy="133350"/>
          </a:xfrm>
          <a:prstGeom prst="rect">
            <a:avLst/>
          </a:prstGeom>
        </p:spPr>
      </p:pic>
    </p:spTree>
    <p:extLst>
      <p:ext uri="{BB962C8B-B14F-4D97-AF65-F5344CB8AC3E}">
        <p14:creationId xmlns:p14="http://schemas.microsoft.com/office/powerpoint/2010/main" val="45147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ustry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8D0E8C-BC2D-37B5-05B7-58966B1F014D}"/>
              </a:ext>
            </a:extLst>
          </p:cNvPr>
          <p:cNvSpPr>
            <a:spLocks noGrp="1"/>
          </p:cNvSpPr>
          <p:nvPr>
            <p:ph type="pic" sz="quarter" idx="14"/>
          </p:nvPr>
        </p:nvSpPr>
        <p:spPr>
          <a:xfrm>
            <a:off x="5349761" y="540295"/>
            <a:ext cx="6842237" cy="5802312"/>
          </a:xfrm>
          <a:blipFill>
            <a:blip r:embed="rId2"/>
            <a:stretch>
              <a:fillRect/>
            </a:stretch>
          </a:blipFill>
          <a:effectLst>
            <a:softEdge rad="0"/>
          </a:effectLst>
        </p:spPr>
        <p:txBody>
          <a:bodyPr/>
          <a:lstStyle>
            <a:lvl1pPr marL="0" indent="0">
              <a:buNone/>
              <a:defRPr/>
            </a:lvl1pPr>
          </a:lstStyle>
          <a:p>
            <a:endParaRPr lang="en-US"/>
          </a:p>
        </p:txBody>
      </p:sp>
      <p:sp>
        <p:nvSpPr>
          <p:cNvPr id="14" name="Title Placeholder 1">
            <a:extLst>
              <a:ext uri="{FF2B5EF4-FFF2-40B4-BE49-F238E27FC236}">
                <a16:creationId xmlns:a16="http://schemas.microsoft.com/office/drawing/2014/main" id="{792E7AF5-CA2F-1E16-85D1-D7FEDC3B92D1}"/>
              </a:ext>
            </a:extLst>
          </p:cNvPr>
          <p:cNvSpPr>
            <a:spLocks noGrp="1"/>
          </p:cNvSpPr>
          <p:nvPr>
            <p:ph type="title" hasCustomPrompt="1"/>
          </p:nvPr>
        </p:nvSpPr>
        <p:spPr>
          <a:xfrm>
            <a:off x="695325" y="670245"/>
            <a:ext cx="3950247" cy="456190"/>
          </a:xfrm>
          <a:prstGeom prst="rect">
            <a:avLst/>
          </a:prstGeom>
        </p:spPr>
        <p:txBody>
          <a:bodyPr vert="horz" lIns="0" tIns="0" rIns="0" bIns="0" rtlCol="0" anchor="t" anchorCtr="0">
            <a:noAutofit/>
          </a:bodyPr>
          <a:lstStyle>
            <a:lvl1pPr algn="ctr">
              <a:defRPr>
                <a:solidFill>
                  <a:schemeClr val="accent5"/>
                </a:solidFill>
              </a:defRPr>
            </a:lvl1pPr>
          </a:lstStyle>
          <a:p>
            <a:r>
              <a:rPr lang="en-GB"/>
              <a:t>Industry Title</a:t>
            </a:r>
            <a:endParaRPr lang="en-US"/>
          </a:p>
        </p:txBody>
      </p:sp>
      <p:sp>
        <p:nvSpPr>
          <p:cNvPr id="2" name="Text Placeholder 2">
            <a:extLst>
              <a:ext uri="{FF2B5EF4-FFF2-40B4-BE49-F238E27FC236}">
                <a16:creationId xmlns:a16="http://schemas.microsoft.com/office/drawing/2014/main" id="{6FFC2425-8754-7266-C032-D4AA1F404992}"/>
              </a:ext>
            </a:extLst>
          </p:cNvPr>
          <p:cNvSpPr>
            <a:spLocks noGrp="1"/>
          </p:cNvSpPr>
          <p:nvPr>
            <p:ph idx="1" hasCustomPrompt="1"/>
          </p:nvPr>
        </p:nvSpPr>
        <p:spPr>
          <a:xfrm>
            <a:off x="695326" y="3429000"/>
            <a:ext cx="3963790" cy="2913600"/>
          </a:xfrm>
          <a:prstGeom prst="rect">
            <a:avLst/>
          </a:prstGeom>
        </p:spPr>
        <p:txBody>
          <a:bodyPr vert="horz" lIns="0" tIns="0" rIns="0" bIns="0" rtlCol="0" anchor="t" anchorCtr="0">
            <a:noAutofit/>
          </a:bodyPr>
          <a:lstStyle>
            <a:lvl1pPr marL="0" indent="0">
              <a:buNone/>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indent="0" algn="ctr">
              <a:buClr>
                <a:schemeClr val="accent3"/>
              </a:buClr>
              <a:buFont typeface="Arial" panose="020B0604020202020204" pitchFamily="34" charset="0"/>
              <a:buNone/>
            </a:pPr>
            <a:r>
              <a:rPr lang="en-US" sz="1800">
                <a:latin typeface="Arial"/>
                <a:cs typeface="Arial"/>
              </a:rPr>
              <a:t>This talent shortage coincides with nearly half (46%) wanting to add to their staff during the third quarter and 14% expecting various decreases. </a:t>
            </a:r>
          </a:p>
          <a:p>
            <a:pPr indent="0" algn="ctr">
              <a:buClr>
                <a:schemeClr val="accent3"/>
              </a:buClr>
              <a:buFont typeface="Arial" panose="020B0604020202020204" pitchFamily="34" charset="0"/>
              <a:buNone/>
            </a:pPr>
            <a:r>
              <a:rPr lang="en-US" sz="1800">
                <a:latin typeface="Arial"/>
                <a:cs typeface="Arial"/>
              </a:rPr>
              <a:t>Once seasonally adjusted, the Net Employment Outlook (NEO) is 33%, strengthening by 17 percentage points year-over-year and 6 percentage points quarter-over-quarter.</a:t>
            </a:r>
            <a:endParaRPr lang="en-US" sz="1800"/>
          </a:p>
          <a:p>
            <a:pPr lvl="0"/>
            <a:endParaRPr lang="en-US" noProof="0"/>
          </a:p>
        </p:txBody>
      </p:sp>
      <p:cxnSp>
        <p:nvCxnSpPr>
          <p:cNvPr id="15" name="Straight Connector 14">
            <a:extLst>
              <a:ext uri="{FF2B5EF4-FFF2-40B4-BE49-F238E27FC236}">
                <a16:creationId xmlns:a16="http://schemas.microsoft.com/office/drawing/2014/main" id="{BA9458C2-1EF9-DB03-C27B-44FA95DE5ED1}"/>
              </a:ext>
            </a:extLst>
          </p:cNvPr>
          <p:cNvCxnSpPr>
            <a:cxnSpLocks/>
          </p:cNvCxnSpPr>
          <p:nvPr userDrawn="1"/>
        </p:nvCxnSpPr>
        <p:spPr>
          <a:xfrm>
            <a:off x="681782" y="1621453"/>
            <a:ext cx="3963790" cy="0"/>
          </a:xfrm>
          <a:prstGeom prst="line">
            <a:avLst/>
          </a:prstGeom>
          <a:ln w="38100" cap="rnd">
            <a:solidFill>
              <a:schemeClr val="accent5">
                <a:alpha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F784309-F28A-3DA8-EE8A-C00A1C496B68}"/>
              </a:ext>
            </a:extLst>
          </p:cNvPr>
          <p:cNvPicPr>
            <a:picLocks noChangeAspect="1"/>
          </p:cNvPicPr>
          <p:nvPr userDrawn="1"/>
        </p:nvPicPr>
        <p:blipFill>
          <a:blip r:embed="rId3"/>
          <a:srcRect/>
          <a:stretch/>
        </p:blipFill>
        <p:spPr>
          <a:xfrm flipV="1">
            <a:off x="0" y="0"/>
            <a:ext cx="12192000" cy="133350"/>
          </a:xfrm>
          <a:prstGeom prst="rect">
            <a:avLst/>
          </a:prstGeom>
        </p:spPr>
      </p:pic>
    </p:spTree>
    <p:extLst>
      <p:ext uri="{BB962C8B-B14F-4D97-AF65-F5344CB8AC3E}">
        <p14:creationId xmlns:p14="http://schemas.microsoft.com/office/powerpoint/2010/main" val="75150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2B2431F-1E7B-135B-8F42-C5E0ACCD5AD5}"/>
              </a:ext>
            </a:extLst>
          </p:cNvPr>
          <p:cNvSpPr>
            <a:spLocks noGrp="1"/>
          </p:cNvSpPr>
          <p:nvPr>
            <p:ph type="body" idx="1"/>
          </p:nvPr>
        </p:nvSpPr>
        <p:spPr>
          <a:xfrm>
            <a:off x="695326" y="1287780"/>
            <a:ext cx="10799178" cy="480724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141CD03-648F-B22E-456D-ACF4938BE4BA}"/>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a:t>Click to Add Content Title</a:t>
            </a:r>
            <a:endParaRPr lang="en-US"/>
          </a:p>
        </p:txBody>
      </p:sp>
    </p:spTree>
    <p:extLst>
      <p:ext uri="{BB962C8B-B14F-4D97-AF65-F5344CB8AC3E}">
        <p14:creationId xmlns:p14="http://schemas.microsoft.com/office/powerpoint/2010/main" val="4053413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100000"/>
        </a:lnSpc>
        <a:spcBef>
          <a:spcPct val="0"/>
        </a:spcBef>
        <a:buNone/>
        <a:defRPr sz="3000" b="1" kern="1200">
          <a:solidFill>
            <a:schemeClr val="accent5"/>
          </a:solidFill>
          <a:latin typeface="Arial" panose="020B0604020202020204" pitchFamily="34" charset="0"/>
          <a:ea typeface="+mj-ea"/>
          <a:cs typeface="Arial" panose="020B0604020202020204" pitchFamily="34" charset="0"/>
        </a:defRPr>
      </a:lvl1pPr>
    </p:titleStyle>
    <p:bodyStyle>
      <a:lvl1pPr marL="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4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2B2431F-1E7B-135B-8F42-C5E0ACCD5AD5}"/>
              </a:ext>
            </a:extLst>
          </p:cNvPr>
          <p:cNvSpPr>
            <a:spLocks noGrp="1"/>
          </p:cNvSpPr>
          <p:nvPr>
            <p:ph type="body" idx="1"/>
          </p:nvPr>
        </p:nvSpPr>
        <p:spPr>
          <a:xfrm>
            <a:off x="695326" y="1287780"/>
            <a:ext cx="10799178" cy="480724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141CD03-648F-B22E-456D-ACF4938BE4BA}"/>
              </a:ext>
            </a:extLst>
          </p:cNvPr>
          <p:cNvSpPr>
            <a:spLocks noGrp="1"/>
          </p:cNvSpPr>
          <p:nvPr>
            <p:ph type="title"/>
          </p:nvPr>
        </p:nvSpPr>
        <p:spPr>
          <a:xfrm>
            <a:off x="695325" y="670245"/>
            <a:ext cx="10801350" cy="456190"/>
          </a:xfrm>
          <a:prstGeom prst="rect">
            <a:avLst/>
          </a:prstGeom>
        </p:spPr>
        <p:txBody>
          <a:bodyPr vert="horz" lIns="0" tIns="0" rIns="0" bIns="0" rtlCol="0" anchor="t" anchorCtr="0">
            <a:noAutofit/>
          </a:bodyPr>
          <a:lstStyle/>
          <a:p>
            <a:r>
              <a:rPr lang="en-GB"/>
              <a:t>Click to Add Content Title</a:t>
            </a:r>
            <a:endParaRPr lang="en-US"/>
          </a:p>
        </p:txBody>
      </p:sp>
    </p:spTree>
    <p:extLst>
      <p:ext uri="{BB962C8B-B14F-4D97-AF65-F5344CB8AC3E}">
        <p14:creationId xmlns:p14="http://schemas.microsoft.com/office/powerpoint/2010/main" val="35829419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Lst>
  <p:hf hdr="0" dt="0"/>
  <p:txStyles>
    <p:titleStyle>
      <a:lvl1pPr algn="l" defTabSz="914400" rtl="0" eaLnBrk="1" latinLnBrk="0" hangingPunct="1">
        <a:lnSpc>
          <a:spcPct val="100000"/>
        </a:lnSpc>
        <a:spcBef>
          <a:spcPct val="0"/>
        </a:spcBef>
        <a:buNone/>
        <a:defRPr sz="3000" b="1" kern="1200">
          <a:solidFill>
            <a:schemeClr val="accent4"/>
          </a:solidFill>
          <a:latin typeface="Arial" panose="020B0604020202020204" pitchFamily="34" charset="0"/>
          <a:ea typeface="+mj-ea"/>
          <a:cs typeface="Arial" panose="020B0604020202020204" pitchFamily="34" charset="0"/>
        </a:defRPr>
      </a:lvl1pPr>
    </p:titleStyle>
    <p:bodyStyle>
      <a:lvl1pPr marL="0" indent="-182880" algn="l" defTabSz="914400" rtl="0" eaLnBrk="1" latinLnBrk="0" hangingPunct="1">
        <a:lnSpc>
          <a:spcPct val="100000"/>
        </a:lnSpc>
        <a:spcBef>
          <a:spcPts val="600"/>
        </a:spcBef>
        <a:spcAft>
          <a:spcPts val="60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400" kern="1200">
          <a:solidFill>
            <a:schemeClr val="tx1"/>
          </a:solidFill>
          <a:latin typeface="+mn-lt"/>
          <a:ea typeface="+mn-ea"/>
          <a:cs typeface="+mn-cs"/>
        </a:defRPr>
      </a:lvl3pPr>
      <a:lvl4pPr marL="73152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200" kern="1200">
          <a:solidFill>
            <a:schemeClr val="tx1"/>
          </a:solidFill>
          <a:latin typeface="+mn-lt"/>
          <a:ea typeface="+mn-ea"/>
          <a:cs typeface="+mn-cs"/>
        </a:defRPr>
      </a:lvl4pPr>
      <a:lvl5pPr marL="914400" indent="-182880" algn="l" defTabSz="914400" rtl="0" eaLnBrk="1" latinLnBrk="0" hangingPunct="1">
        <a:lnSpc>
          <a:spcPct val="100000"/>
        </a:lnSpc>
        <a:spcBef>
          <a:spcPts val="600"/>
        </a:spcBef>
        <a:spcAft>
          <a:spcPts val="600"/>
        </a:spcAft>
        <a:buClr>
          <a:schemeClr val="tx1"/>
        </a:buClr>
        <a:buFont typeface="Apple Symbols" panose="02000000000000000000" pitchFamily="2" charset="-79"/>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pn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chart" Target="../charts/chart8.xml"/><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notesSlide" Target="../notesSlides/notesSlide5.xml"/><Relationship Id="rId16" Type="http://schemas.openxmlformats.org/officeDocument/2006/relationships/image" Target="../media/image63.png"/><Relationship Id="rId1" Type="http://schemas.openxmlformats.org/officeDocument/2006/relationships/slideLayout" Target="../slideLayouts/slideLayout20.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18" Type="http://schemas.openxmlformats.org/officeDocument/2006/relationships/image" Target="../media/image82.png"/><Relationship Id="rId3" Type="http://schemas.openxmlformats.org/officeDocument/2006/relationships/image" Target="../media/image30.png"/><Relationship Id="rId7" Type="http://schemas.openxmlformats.org/officeDocument/2006/relationships/image" Target="../media/image71.svg"/><Relationship Id="rId12" Type="http://schemas.openxmlformats.org/officeDocument/2006/relationships/image" Target="../media/image76.png"/><Relationship Id="rId17" Type="http://schemas.openxmlformats.org/officeDocument/2006/relationships/image" Target="../media/image81.svg"/><Relationship Id="rId2" Type="http://schemas.openxmlformats.org/officeDocument/2006/relationships/notesSlide" Target="../notesSlides/notesSlide8.xml"/><Relationship Id="rId16" Type="http://schemas.openxmlformats.org/officeDocument/2006/relationships/image" Target="../media/image80.png"/><Relationship Id="rId20" Type="http://schemas.openxmlformats.org/officeDocument/2006/relationships/chart" Target="../charts/chart9.xml"/><Relationship Id="rId1" Type="http://schemas.openxmlformats.org/officeDocument/2006/relationships/slideLayout" Target="../slideLayouts/slideLayout20.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9.svg"/><Relationship Id="rId10" Type="http://schemas.openxmlformats.org/officeDocument/2006/relationships/image" Target="../media/image74.png"/><Relationship Id="rId19" Type="http://schemas.openxmlformats.org/officeDocument/2006/relationships/image" Target="../media/image83.sv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FEB4-1BAE-E68D-24F9-97558A2F9074}"/>
              </a:ext>
            </a:extLst>
          </p:cNvPr>
          <p:cNvSpPr>
            <a:spLocks noGrp="1"/>
          </p:cNvSpPr>
          <p:nvPr>
            <p:ph type="ctrTitle"/>
          </p:nvPr>
        </p:nvSpPr>
        <p:spPr>
          <a:xfrm>
            <a:off x="587375" y="2370177"/>
            <a:ext cx="3966337" cy="2115460"/>
          </a:xfrm>
        </p:spPr>
        <p:txBody>
          <a:bodyPr>
            <a:noAutofit/>
          </a:bodyPr>
          <a:lstStyle/>
          <a:p>
            <a:r>
              <a:rPr lang="cs-CZ" sz="3600" spc="0" dirty="0" err="1">
                <a:latin typeface="Arial"/>
                <a:cs typeface="Arial"/>
              </a:rPr>
              <a:t>ManpowerGroup</a:t>
            </a:r>
            <a:br>
              <a:rPr lang="cs-CZ" sz="3600" spc="0" dirty="0"/>
            </a:br>
            <a:r>
              <a:rPr lang="cs-CZ" sz="3600" spc="0" dirty="0">
                <a:latin typeface="Arial"/>
                <a:cs typeface="Arial"/>
              </a:rPr>
              <a:t>index trhu </a:t>
            </a:r>
            <a:br>
              <a:rPr lang="cs-CZ" sz="3600" spc="0" dirty="0">
                <a:latin typeface="Arial"/>
                <a:cs typeface="Arial"/>
              </a:rPr>
            </a:br>
            <a:r>
              <a:rPr lang="cs-CZ" sz="3600" spc="0" dirty="0">
                <a:latin typeface="Arial"/>
                <a:cs typeface="Arial"/>
              </a:rPr>
              <a:t>práce</a:t>
            </a:r>
            <a:endParaRPr lang="en-GB" sz="3600" b="0" spc="0" dirty="0"/>
          </a:p>
        </p:txBody>
      </p:sp>
      <p:sp>
        <p:nvSpPr>
          <p:cNvPr id="3" name="Subtitle 2">
            <a:extLst>
              <a:ext uri="{FF2B5EF4-FFF2-40B4-BE49-F238E27FC236}">
                <a16:creationId xmlns:a16="http://schemas.microsoft.com/office/drawing/2014/main" id="{28ED9446-0DCD-3A48-B711-1C9AD885E179}"/>
              </a:ext>
            </a:extLst>
          </p:cNvPr>
          <p:cNvSpPr>
            <a:spLocks noGrp="1"/>
          </p:cNvSpPr>
          <p:nvPr>
            <p:ph type="subTitle" idx="1"/>
          </p:nvPr>
        </p:nvSpPr>
        <p:spPr>
          <a:xfrm>
            <a:off x="678201" y="5017074"/>
            <a:ext cx="3711575" cy="682057"/>
          </a:xfrm>
        </p:spPr>
        <p:txBody>
          <a:bodyPr/>
          <a:lstStyle/>
          <a:p>
            <a:r>
              <a:rPr lang="cs-CZ"/>
              <a:t>11. června </a:t>
            </a:r>
            <a:r>
              <a:rPr lang="en-GB"/>
              <a:t>2024</a:t>
            </a:r>
          </a:p>
        </p:txBody>
      </p:sp>
      <p:grpSp>
        <p:nvGrpSpPr>
          <p:cNvPr id="4" name="Group 3">
            <a:extLst>
              <a:ext uri="{FF2B5EF4-FFF2-40B4-BE49-F238E27FC236}">
                <a16:creationId xmlns:a16="http://schemas.microsoft.com/office/drawing/2014/main" id="{14C3B5D0-438A-4A97-1C29-593F70278540}"/>
              </a:ext>
            </a:extLst>
          </p:cNvPr>
          <p:cNvGrpSpPr/>
          <p:nvPr/>
        </p:nvGrpSpPr>
        <p:grpSpPr>
          <a:xfrm>
            <a:off x="661079" y="433378"/>
            <a:ext cx="1219200" cy="1936799"/>
            <a:chOff x="483476" y="505104"/>
            <a:chExt cx="1219200" cy="1936799"/>
          </a:xfrm>
        </p:grpSpPr>
        <p:sp>
          <p:nvSpPr>
            <p:cNvPr id="5" name="Title 6">
              <a:extLst>
                <a:ext uri="{FF2B5EF4-FFF2-40B4-BE49-F238E27FC236}">
                  <a16:creationId xmlns:a16="http://schemas.microsoft.com/office/drawing/2014/main" id="{F86DF353-2497-49D0-8F13-D51763EAC795}"/>
                </a:ext>
              </a:extLst>
            </p:cNvPr>
            <p:cNvSpPr txBox="1">
              <a:spLocks/>
            </p:cNvSpPr>
            <p:nvPr userDrawn="1"/>
          </p:nvSpPr>
          <p:spPr>
            <a:xfrm>
              <a:off x="483476" y="505104"/>
              <a:ext cx="936022" cy="104342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5200" b="1" i="0" kern="1200">
                  <a:solidFill>
                    <a:schemeClr val="accent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6500" b="1" i="0" u="none" strike="noStrike" kern="1200" cap="none" spc="0" normalizeH="0" baseline="0" noProof="0">
                  <a:ln>
                    <a:noFill/>
                  </a:ln>
                  <a:solidFill>
                    <a:srgbClr val="EFEFEF"/>
                  </a:solidFill>
                  <a:effectLst/>
                  <a:uLnTx/>
                  <a:uFillTx/>
                  <a:latin typeface="Arial Narrow" panose="020B0604020202020204" pitchFamily="34" charset="0"/>
                  <a:ea typeface="+mj-ea"/>
                  <a:cs typeface="Arial Narrow" panose="020B0604020202020204" pitchFamily="34" charset="0"/>
                </a:rPr>
                <a:t>Q3</a:t>
              </a:r>
            </a:p>
          </p:txBody>
        </p:sp>
        <p:sp>
          <p:nvSpPr>
            <p:cNvPr id="6" name="Title 6">
              <a:extLst>
                <a:ext uri="{FF2B5EF4-FFF2-40B4-BE49-F238E27FC236}">
                  <a16:creationId xmlns:a16="http://schemas.microsoft.com/office/drawing/2014/main" id="{76CC4B0B-064B-F883-8F6F-635D61ED48F9}"/>
                </a:ext>
              </a:extLst>
            </p:cNvPr>
            <p:cNvSpPr txBox="1">
              <a:spLocks/>
            </p:cNvSpPr>
            <p:nvPr userDrawn="1"/>
          </p:nvSpPr>
          <p:spPr>
            <a:xfrm>
              <a:off x="492185" y="1593670"/>
              <a:ext cx="1210491" cy="848233"/>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5200" b="1" i="0" kern="1200">
                  <a:solidFill>
                    <a:schemeClr val="accent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450" b="1" i="0" u="none" strike="noStrike" kern="1200" cap="none" spc="0" normalizeH="0" baseline="0" noProof="0">
                <a:ln>
                  <a:noFill/>
                </a:ln>
                <a:solidFill>
                  <a:srgbClr val="EFEFEF"/>
                </a:solidFill>
                <a:effectLst/>
                <a:uLnTx/>
                <a:uFillTx/>
                <a:latin typeface="Arial Narrow" panose="020B0604020202020204" pitchFamily="34" charset="0"/>
                <a:ea typeface="+mj-ea"/>
                <a:cs typeface="Arial Narrow" panose="020B0604020202020204" pitchFamily="34" charset="0"/>
              </a:endParaRPr>
            </a:p>
          </p:txBody>
        </p:sp>
        <p:sp>
          <p:nvSpPr>
            <p:cNvPr id="7" name="Title 6">
              <a:extLst>
                <a:ext uri="{FF2B5EF4-FFF2-40B4-BE49-F238E27FC236}">
                  <a16:creationId xmlns:a16="http://schemas.microsoft.com/office/drawing/2014/main" id="{37D2CDB4-7A74-EABB-674F-F91954930D2B}"/>
                </a:ext>
              </a:extLst>
            </p:cNvPr>
            <p:cNvSpPr txBox="1">
              <a:spLocks/>
            </p:cNvSpPr>
            <p:nvPr userDrawn="1"/>
          </p:nvSpPr>
          <p:spPr>
            <a:xfrm rot="16200000">
              <a:off x="1027827" y="921895"/>
              <a:ext cx="1043419" cy="260077"/>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5200" b="1" i="0" kern="1200">
                  <a:solidFill>
                    <a:schemeClr val="accent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rgbClr val="EFEFEF"/>
                  </a:solidFill>
                  <a:effectLst/>
                  <a:uLnTx/>
                  <a:uFillTx/>
                  <a:latin typeface="Arial Narrow" panose="020B0604020202020204" pitchFamily="34" charset="0"/>
                  <a:ea typeface="+mj-ea"/>
                  <a:cs typeface="Arial Narrow" panose="020B0604020202020204" pitchFamily="34" charset="0"/>
                </a:rPr>
                <a:t>2024</a:t>
              </a:r>
            </a:p>
          </p:txBody>
        </p:sp>
        <p:cxnSp>
          <p:nvCxnSpPr>
            <p:cNvPr id="8" name="Straight Connector 7">
              <a:extLst>
                <a:ext uri="{FF2B5EF4-FFF2-40B4-BE49-F238E27FC236}">
                  <a16:creationId xmlns:a16="http://schemas.microsoft.com/office/drawing/2014/main" id="{5AAB7A11-64A4-A460-980E-DFA8B9ADF995}"/>
                </a:ext>
              </a:extLst>
            </p:cNvPr>
            <p:cNvCxnSpPr>
              <a:cxnSpLocks/>
            </p:cNvCxnSpPr>
            <p:nvPr userDrawn="1"/>
          </p:nvCxnSpPr>
          <p:spPr>
            <a:xfrm>
              <a:off x="518378" y="530223"/>
              <a:ext cx="1154847"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C3BCA3-CB66-1495-44E5-972351896F0B}"/>
                </a:ext>
              </a:extLst>
            </p:cNvPr>
            <p:cNvCxnSpPr>
              <a:cxnSpLocks/>
            </p:cNvCxnSpPr>
            <p:nvPr userDrawn="1"/>
          </p:nvCxnSpPr>
          <p:spPr>
            <a:xfrm>
              <a:off x="518378" y="1571623"/>
              <a:ext cx="1154847"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200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oranžová, Jantar, rozostření, broskev&#10;&#10;Popis byl vytvořen automaticky">
            <a:extLst>
              <a:ext uri="{FF2B5EF4-FFF2-40B4-BE49-F238E27FC236}">
                <a16:creationId xmlns:a16="http://schemas.microsoft.com/office/drawing/2014/main" id="{BE8615C8-D29B-A6E0-79D4-8987401D3F90}"/>
              </a:ext>
            </a:extLst>
          </p:cNvPr>
          <p:cNvPicPr>
            <a:picLocks noChangeAspect="1"/>
          </p:cNvPicPr>
          <p:nvPr/>
        </p:nvPicPr>
        <p:blipFill rotWithShape="1">
          <a:blip r:embed="rId3"/>
          <a:srcRect t="7056" b="9072"/>
          <a:stretch/>
        </p:blipFill>
        <p:spPr>
          <a:xfrm>
            <a:off x="1" y="413552"/>
            <a:ext cx="12191999" cy="6124408"/>
          </a:xfrm>
          <a:prstGeom prst="rect">
            <a:avLst/>
          </a:prstGeom>
          <a:solidFill>
            <a:schemeClr val="accent3">
              <a:lumMod val="40000"/>
              <a:lumOff val="60000"/>
            </a:schemeClr>
          </a:solidFill>
        </p:spPr>
      </p:pic>
      <p:sp>
        <p:nvSpPr>
          <p:cNvPr id="5" name="Freeform 139">
            <a:extLst>
              <a:ext uri="{FF2B5EF4-FFF2-40B4-BE49-F238E27FC236}">
                <a16:creationId xmlns:a16="http://schemas.microsoft.com/office/drawing/2014/main" id="{249FD447-8107-45DD-8536-5C7DE06791AA}"/>
              </a:ext>
            </a:extLst>
          </p:cNvPr>
          <p:cNvSpPr/>
          <p:nvPr/>
        </p:nvSpPr>
        <p:spPr>
          <a:xfrm>
            <a:off x="608583" y="1985036"/>
            <a:ext cx="918972" cy="920496"/>
          </a:xfrm>
          <a:custGeom>
            <a:avLst/>
            <a:gdLst/>
            <a:ahLst/>
            <a:cxnLst/>
            <a:rect l="0" t="0" r="0" b="0"/>
            <a:pathLst>
              <a:path w="918972" h="920496">
                <a:moveTo>
                  <a:pt x="0" y="460247"/>
                </a:moveTo>
                <a:cubicBezTo>
                  <a:pt x="0" y="206121"/>
                  <a:pt x="205715" y="0"/>
                  <a:pt x="459486" y="0"/>
                </a:cubicBezTo>
                <a:cubicBezTo>
                  <a:pt x="713233" y="0"/>
                  <a:pt x="918972" y="206121"/>
                  <a:pt x="918972" y="460247"/>
                </a:cubicBezTo>
                <a:cubicBezTo>
                  <a:pt x="918972" y="714375"/>
                  <a:pt x="713233" y="920496"/>
                  <a:pt x="459486" y="920496"/>
                </a:cubicBezTo>
                <a:cubicBezTo>
                  <a:pt x="205715" y="920496"/>
                  <a:pt x="0" y="714375"/>
                  <a:pt x="0" y="460247"/>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Freeform 151">
            <a:extLst>
              <a:ext uri="{FF2B5EF4-FFF2-40B4-BE49-F238E27FC236}">
                <a16:creationId xmlns:a16="http://schemas.microsoft.com/office/drawing/2014/main" id="{41F4E8D9-7168-4A5E-B23F-688D17BEF60C}"/>
              </a:ext>
            </a:extLst>
          </p:cNvPr>
          <p:cNvSpPr/>
          <p:nvPr/>
        </p:nvSpPr>
        <p:spPr>
          <a:xfrm>
            <a:off x="611050" y="3267852"/>
            <a:ext cx="918973" cy="920496"/>
          </a:xfrm>
          <a:custGeom>
            <a:avLst/>
            <a:gdLst/>
            <a:ahLst/>
            <a:cxnLst/>
            <a:rect l="0" t="0" r="0" b="0"/>
            <a:pathLst>
              <a:path w="918973" h="920496">
                <a:moveTo>
                  <a:pt x="0" y="460247"/>
                </a:moveTo>
                <a:cubicBezTo>
                  <a:pt x="0" y="206121"/>
                  <a:pt x="205741" y="0"/>
                  <a:pt x="459486" y="0"/>
                </a:cubicBezTo>
                <a:cubicBezTo>
                  <a:pt x="713233" y="0"/>
                  <a:pt x="918973" y="206121"/>
                  <a:pt x="918973" y="460247"/>
                </a:cubicBezTo>
                <a:cubicBezTo>
                  <a:pt x="918973" y="714375"/>
                  <a:pt x="713233" y="920496"/>
                  <a:pt x="459486" y="920496"/>
                </a:cubicBezTo>
                <a:cubicBezTo>
                  <a:pt x="205741" y="920496"/>
                  <a:pt x="0" y="714375"/>
                  <a:pt x="0" y="460247"/>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Freeform 164">
            <a:extLst>
              <a:ext uri="{FF2B5EF4-FFF2-40B4-BE49-F238E27FC236}">
                <a16:creationId xmlns:a16="http://schemas.microsoft.com/office/drawing/2014/main" id="{7C181709-E9E5-4907-8FF7-420DD638AED0}"/>
              </a:ext>
            </a:extLst>
          </p:cNvPr>
          <p:cNvSpPr/>
          <p:nvPr/>
        </p:nvSpPr>
        <p:spPr>
          <a:xfrm>
            <a:off x="4462779" y="2178583"/>
            <a:ext cx="533400" cy="533400"/>
          </a:xfrm>
          <a:custGeom>
            <a:avLst/>
            <a:gdLst/>
            <a:ahLst/>
            <a:cxnLst/>
            <a:rect l="0" t="0" r="0" b="0"/>
            <a:pathLst>
              <a:path w="533400" h="533400">
                <a:moveTo>
                  <a:pt x="0" y="533400"/>
                </a:moveTo>
                <a:lnTo>
                  <a:pt x="533400" y="533400"/>
                </a:lnTo>
                <a:lnTo>
                  <a:pt x="533400" y="0"/>
                </a:lnTo>
                <a:lnTo>
                  <a:pt x="0" y="0"/>
                </a:lnTo>
                <a:lnTo>
                  <a:pt x="0" y="533400"/>
                </a:lnTo>
                <a:close/>
              </a:path>
            </a:pathLst>
          </a:custGeom>
          <a:noFill/>
          <a:ln w="12700" cap="flat" cmpd="sng">
            <a:no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Freeform 165">
            <a:extLst>
              <a:ext uri="{FF2B5EF4-FFF2-40B4-BE49-F238E27FC236}">
                <a16:creationId xmlns:a16="http://schemas.microsoft.com/office/drawing/2014/main" id="{3896C484-BE18-4D5F-ACC4-5DD94A9F3051}"/>
              </a:ext>
            </a:extLst>
          </p:cNvPr>
          <p:cNvSpPr/>
          <p:nvPr/>
        </p:nvSpPr>
        <p:spPr>
          <a:xfrm>
            <a:off x="608583" y="4617713"/>
            <a:ext cx="918972" cy="920496"/>
          </a:xfrm>
          <a:custGeom>
            <a:avLst/>
            <a:gdLst/>
            <a:ahLst/>
            <a:cxnLst/>
            <a:rect l="0" t="0" r="0" b="0"/>
            <a:pathLst>
              <a:path w="918972" h="920496">
                <a:moveTo>
                  <a:pt x="0" y="460247"/>
                </a:moveTo>
                <a:cubicBezTo>
                  <a:pt x="0" y="206121"/>
                  <a:pt x="205740" y="0"/>
                  <a:pt x="459486" y="0"/>
                </a:cubicBezTo>
                <a:cubicBezTo>
                  <a:pt x="713231" y="0"/>
                  <a:pt x="918972" y="206121"/>
                  <a:pt x="918972" y="460247"/>
                </a:cubicBezTo>
                <a:cubicBezTo>
                  <a:pt x="918972" y="714375"/>
                  <a:pt x="713231" y="920496"/>
                  <a:pt x="459486" y="920496"/>
                </a:cubicBezTo>
                <a:cubicBezTo>
                  <a:pt x="205740" y="920496"/>
                  <a:pt x="0" y="714375"/>
                  <a:pt x="0" y="460247"/>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Freeform 169">
            <a:extLst>
              <a:ext uri="{FF2B5EF4-FFF2-40B4-BE49-F238E27FC236}">
                <a16:creationId xmlns:a16="http://schemas.microsoft.com/office/drawing/2014/main" id="{EAE0D772-6E8A-403C-9959-50A2EDE82C8A}"/>
              </a:ext>
            </a:extLst>
          </p:cNvPr>
          <p:cNvSpPr/>
          <p:nvPr/>
        </p:nvSpPr>
        <p:spPr>
          <a:xfrm>
            <a:off x="5169386" y="1985037"/>
            <a:ext cx="918972" cy="920495"/>
          </a:xfrm>
          <a:custGeom>
            <a:avLst/>
            <a:gdLst/>
            <a:ahLst/>
            <a:cxnLst/>
            <a:rect l="0" t="0" r="0" b="0"/>
            <a:pathLst>
              <a:path w="918972" h="920495">
                <a:moveTo>
                  <a:pt x="0" y="460248"/>
                </a:moveTo>
                <a:cubicBezTo>
                  <a:pt x="0" y="206120"/>
                  <a:pt x="205715" y="0"/>
                  <a:pt x="459486" y="0"/>
                </a:cubicBezTo>
                <a:cubicBezTo>
                  <a:pt x="713233" y="0"/>
                  <a:pt x="918972" y="206120"/>
                  <a:pt x="918972" y="460248"/>
                </a:cubicBezTo>
                <a:cubicBezTo>
                  <a:pt x="918972" y="714375"/>
                  <a:pt x="713233" y="920495"/>
                  <a:pt x="459486" y="920495"/>
                </a:cubicBezTo>
                <a:cubicBezTo>
                  <a:pt x="205715" y="920495"/>
                  <a:pt x="0" y="714375"/>
                  <a:pt x="0" y="460248"/>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Freeform 173">
            <a:extLst>
              <a:ext uri="{FF2B5EF4-FFF2-40B4-BE49-F238E27FC236}">
                <a16:creationId xmlns:a16="http://schemas.microsoft.com/office/drawing/2014/main" id="{C402A616-B1FA-451D-AEFC-FAA4288A4964}"/>
              </a:ext>
            </a:extLst>
          </p:cNvPr>
          <p:cNvSpPr/>
          <p:nvPr/>
        </p:nvSpPr>
        <p:spPr>
          <a:xfrm>
            <a:off x="5169386" y="3244511"/>
            <a:ext cx="918973" cy="920495"/>
          </a:xfrm>
          <a:custGeom>
            <a:avLst/>
            <a:gdLst/>
            <a:ahLst/>
            <a:cxnLst/>
            <a:rect l="0" t="0" r="0" b="0"/>
            <a:pathLst>
              <a:path w="918973" h="920495">
                <a:moveTo>
                  <a:pt x="0" y="460248"/>
                </a:moveTo>
                <a:cubicBezTo>
                  <a:pt x="0" y="206120"/>
                  <a:pt x="205741" y="0"/>
                  <a:pt x="459486" y="0"/>
                </a:cubicBezTo>
                <a:cubicBezTo>
                  <a:pt x="713233" y="0"/>
                  <a:pt x="918973" y="206120"/>
                  <a:pt x="918973" y="460248"/>
                </a:cubicBezTo>
                <a:cubicBezTo>
                  <a:pt x="918973" y="714375"/>
                  <a:pt x="713233" y="920495"/>
                  <a:pt x="459486" y="920495"/>
                </a:cubicBezTo>
                <a:cubicBezTo>
                  <a:pt x="205741" y="920495"/>
                  <a:pt x="0" y="714375"/>
                  <a:pt x="0" y="460248"/>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Freeform 179">
            <a:extLst>
              <a:ext uri="{FF2B5EF4-FFF2-40B4-BE49-F238E27FC236}">
                <a16:creationId xmlns:a16="http://schemas.microsoft.com/office/drawing/2014/main" id="{7D960CA5-CD1E-422B-9580-E4A35F470D4A}"/>
              </a:ext>
            </a:extLst>
          </p:cNvPr>
          <p:cNvSpPr/>
          <p:nvPr/>
        </p:nvSpPr>
        <p:spPr>
          <a:xfrm>
            <a:off x="5169386" y="4617713"/>
            <a:ext cx="918972" cy="920495"/>
          </a:xfrm>
          <a:custGeom>
            <a:avLst/>
            <a:gdLst/>
            <a:ahLst/>
            <a:cxnLst/>
            <a:rect l="0" t="0" r="0" b="0"/>
            <a:pathLst>
              <a:path w="918972" h="920495">
                <a:moveTo>
                  <a:pt x="0" y="460248"/>
                </a:moveTo>
                <a:cubicBezTo>
                  <a:pt x="0" y="206120"/>
                  <a:pt x="205740" y="0"/>
                  <a:pt x="459486" y="0"/>
                </a:cubicBezTo>
                <a:cubicBezTo>
                  <a:pt x="713231" y="0"/>
                  <a:pt x="918972" y="206120"/>
                  <a:pt x="918972" y="460248"/>
                </a:cubicBezTo>
                <a:cubicBezTo>
                  <a:pt x="918972" y="714375"/>
                  <a:pt x="713231" y="920495"/>
                  <a:pt x="459486" y="920495"/>
                </a:cubicBezTo>
                <a:cubicBezTo>
                  <a:pt x="205740" y="920495"/>
                  <a:pt x="0" y="714375"/>
                  <a:pt x="0" y="460248"/>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Rectangle 199">
            <a:extLst>
              <a:ext uri="{FF2B5EF4-FFF2-40B4-BE49-F238E27FC236}">
                <a16:creationId xmlns:a16="http://schemas.microsoft.com/office/drawing/2014/main" id="{8A782F1A-5C47-461C-B5F0-FFE925AA986A}"/>
              </a:ext>
            </a:extLst>
          </p:cNvPr>
          <p:cNvSpPr/>
          <p:nvPr/>
        </p:nvSpPr>
        <p:spPr>
          <a:xfrm>
            <a:off x="1721792" y="2127208"/>
            <a:ext cx="2347850" cy="584775"/>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t>Kvartálně prováděný celosvětový průzkum</a:t>
            </a:r>
          </a:p>
        </p:txBody>
      </p:sp>
      <p:sp>
        <p:nvSpPr>
          <p:cNvPr id="64" name="Rectangle 201">
            <a:extLst>
              <a:ext uri="{FF2B5EF4-FFF2-40B4-BE49-F238E27FC236}">
                <a16:creationId xmlns:a16="http://schemas.microsoft.com/office/drawing/2014/main" id="{4744F87D-B285-4A36-B339-73EBF820A217}"/>
              </a:ext>
            </a:extLst>
          </p:cNvPr>
          <p:cNvSpPr/>
          <p:nvPr/>
        </p:nvSpPr>
        <p:spPr>
          <a:xfrm>
            <a:off x="6394606" y="2004238"/>
            <a:ext cx="4732506" cy="877163"/>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t>Plány zaměstnavatelů na zvýšení/snížení počtu zaměstnanců během následujícího čtvrtletí </a:t>
            </a:r>
          </a:p>
        </p:txBody>
      </p:sp>
      <p:sp>
        <p:nvSpPr>
          <p:cNvPr id="65" name="Rectangle 203">
            <a:extLst>
              <a:ext uri="{FF2B5EF4-FFF2-40B4-BE49-F238E27FC236}">
                <a16:creationId xmlns:a16="http://schemas.microsoft.com/office/drawing/2014/main" id="{303F8399-F328-4BB1-A110-D8D476EF4EF0}"/>
              </a:ext>
            </a:extLst>
          </p:cNvPr>
          <p:cNvSpPr/>
          <p:nvPr/>
        </p:nvSpPr>
        <p:spPr>
          <a:xfrm>
            <a:off x="6394606" y="3244511"/>
            <a:ext cx="5202701" cy="8771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t>Reprezentativní vzorek více než 40 000</a:t>
            </a:r>
            <a:b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br>
            <a: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t>zaměstnavatelů z veřejného i soukromého sektoru</a:t>
            </a:r>
          </a:p>
        </p:txBody>
      </p:sp>
      <p:sp>
        <p:nvSpPr>
          <p:cNvPr id="66" name="Rectangle 204">
            <a:extLst>
              <a:ext uri="{FF2B5EF4-FFF2-40B4-BE49-F238E27FC236}">
                <a16:creationId xmlns:a16="http://schemas.microsoft.com/office/drawing/2014/main" id="{2556887D-5542-41F5-88D5-E842E9670357}"/>
              </a:ext>
            </a:extLst>
          </p:cNvPr>
          <p:cNvSpPr/>
          <p:nvPr/>
        </p:nvSpPr>
        <p:spPr>
          <a:xfrm>
            <a:off x="1721792" y="3452977"/>
            <a:ext cx="1724831" cy="584775"/>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900" b="0" i="0" u="none" strike="noStrike" kern="0" cap="none" spc="0" normalizeH="0" baseline="0" noProof="0">
                <a:ln>
                  <a:noFill/>
                </a:ln>
                <a:solidFill>
                  <a:srgbClr val="FFFFFF"/>
                </a:solidFill>
                <a:effectLst/>
                <a:uLnTx/>
                <a:uFillTx/>
                <a:latin typeface="Arial" panose="020B0604020202020204"/>
                <a:ea typeface="+mn-ea"/>
                <a:cs typeface="+mn-cs"/>
              </a:rPr>
              <a:t>Od roku 1961</a:t>
            </a:r>
            <a:br>
              <a:rPr kumimoji="0" lang="pl-PL" sz="1900" b="0" i="0" u="none" strike="noStrike" kern="0" cap="none" spc="0" normalizeH="0" baseline="0" noProof="0">
                <a:ln>
                  <a:noFill/>
                </a:ln>
                <a:solidFill>
                  <a:srgbClr val="FFFFFF"/>
                </a:solidFill>
                <a:effectLst/>
                <a:uLnTx/>
                <a:uFillTx/>
                <a:latin typeface="Arial" panose="020B0604020202020204"/>
                <a:ea typeface="+mn-ea"/>
                <a:cs typeface="+mn-cs"/>
              </a:rPr>
            </a:br>
            <a:r>
              <a:rPr kumimoji="0" lang="pl-PL" sz="1900" b="0" i="0" u="none" strike="noStrike" kern="0" cap="none" spc="0" normalizeH="0" baseline="0" noProof="0">
                <a:ln>
                  <a:noFill/>
                </a:ln>
                <a:solidFill>
                  <a:srgbClr val="FFFFFF"/>
                </a:solidFill>
                <a:effectLst/>
                <a:uLnTx/>
                <a:uFillTx/>
                <a:latin typeface="Arial" panose="020B0604020202020204"/>
                <a:ea typeface="+mn-ea"/>
                <a:cs typeface="+mn-cs"/>
              </a:rPr>
              <a:t>(v ČR od 2008) </a:t>
            </a:r>
          </a:p>
        </p:txBody>
      </p:sp>
      <p:sp>
        <p:nvSpPr>
          <p:cNvPr id="67" name="Rectangle 205">
            <a:extLst>
              <a:ext uri="{FF2B5EF4-FFF2-40B4-BE49-F238E27FC236}">
                <a16:creationId xmlns:a16="http://schemas.microsoft.com/office/drawing/2014/main" id="{3D4E8B35-35BE-43EF-BFB2-EAD258194026}"/>
              </a:ext>
            </a:extLst>
          </p:cNvPr>
          <p:cNvSpPr/>
          <p:nvPr/>
        </p:nvSpPr>
        <p:spPr>
          <a:xfrm>
            <a:off x="1721792" y="4901486"/>
            <a:ext cx="2347215" cy="29238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t>42 zemí světa</a:t>
            </a:r>
            <a:endParaRPr kumimoji="0" lang="en-US" sz="19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8" name="Rectangle 206">
            <a:extLst>
              <a:ext uri="{FF2B5EF4-FFF2-40B4-BE49-F238E27FC236}">
                <a16:creationId xmlns:a16="http://schemas.microsoft.com/office/drawing/2014/main" id="{41E084A5-B328-4478-BED7-ED93CA6CBDB8}"/>
              </a:ext>
            </a:extLst>
          </p:cNvPr>
          <p:cNvSpPr/>
          <p:nvPr/>
        </p:nvSpPr>
        <p:spPr>
          <a:xfrm>
            <a:off x="6394606" y="4755293"/>
            <a:ext cx="5202701" cy="58477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t>Na základě osvědčené metodiky v souladu</a:t>
            </a:r>
            <a:b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br>
            <a:r>
              <a:rPr kumimoji="0" lang="cs-CZ" sz="1900" b="0" i="0" u="none" strike="noStrike" kern="0" cap="none" spc="0" normalizeH="0" baseline="0" noProof="0">
                <a:ln>
                  <a:noFill/>
                </a:ln>
                <a:solidFill>
                  <a:srgbClr val="FFFFFF"/>
                </a:solidFill>
                <a:effectLst/>
                <a:uLnTx/>
                <a:uFillTx/>
                <a:latin typeface="Arial" panose="020B0604020202020204"/>
                <a:ea typeface="+mn-ea"/>
                <a:cs typeface="+mn-cs"/>
              </a:rPr>
              <a:t>s nejvyššími standardy průzkumu trhu</a:t>
            </a:r>
          </a:p>
        </p:txBody>
      </p:sp>
      <p:sp>
        <p:nvSpPr>
          <p:cNvPr id="26" name="Nadpis 1">
            <a:extLst>
              <a:ext uri="{FF2B5EF4-FFF2-40B4-BE49-F238E27FC236}">
                <a16:creationId xmlns:a16="http://schemas.microsoft.com/office/drawing/2014/main" id="{B68343B9-8EEF-4457-A9E0-D87EE5674749}"/>
              </a:ext>
            </a:extLst>
          </p:cNvPr>
          <p:cNvSpPr txBox="1">
            <a:spLocks/>
          </p:cNvSpPr>
          <p:nvPr/>
        </p:nvSpPr>
        <p:spPr>
          <a:xfrm>
            <a:off x="594832" y="948337"/>
            <a:ext cx="10801350" cy="456190"/>
          </a:xfrm>
          <a:prstGeom prst="rect">
            <a:avLst/>
          </a:prstGeom>
        </p:spPr>
        <p:txBody>
          <a:bodyPr/>
          <a:lstStyle>
            <a:lvl1pPr algn="l" defTabSz="914400" rtl="0" eaLnBrk="1" latinLnBrk="0" hangingPunct="1">
              <a:lnSpc>
                <a:spcPct val="100000"/>
              </a:lnSpc>
              <a:spcBef>
                <a:spcPct val="0"/>
              </a:spcBef>
              <a:buNone/>
              <a:defRPr sz="3000" b="1"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0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ManpowerGroup index trhu práce</a:t>
            </a:r>
          </a:p>
        </p:txBody>
      </p:sp>
      <p:pic>
        <p:nvPicPr>
          <p:cNvPr id="8" name="Grafický objekt 7" descr="Ozubené kolečko se souvislou výplní">
            <a:extLst>
              <a:ext uri="{FF2B5EF4-FFF2-40B4-BE49-F238E27FC236}">
                <a16:creationId xmlns:a16="http://schemas.microsoft.com/office/drawing/2014/main" id="{EE5A8BD5-D7AC-473D-B117-1D1D790B34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9878" y="4724382"/>
            <a:ext cx="717988" cy="717988"/>
          </a:xfrm>
          <a:prstGeom prst="rect">
            <a:avLst/>
          </a:prstGeom>
        </p:spPr>
      </p:pic>
      <p:pic>
        <p:nvPicPr>
          <p:cNvPr id="10" name="Grafický objekt 9" descr="Glóbus: Afrika a Evropa se souvislou výplní">
            <a:extLst>
              <a:ext uri="{FF2B5EF4-FFF2-40B4-BE49-F238E27FC236}">
                <a16:creationId xmlns:a16="http://schemas.microsoft.com/office/drawing/2014/main" id="{297E9449-3946-4FD9-AFB3-1DBFFD4BD8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2687" y="4724382"/>
            <a:ext cx="713232" cy="713232"/>
          </a:xfrm>
          <a:prstGeom prst="rect">
            <a:avLst/>
          </a:prstGeom>
        </p:spPr>
      </p:pic>
      <p:pic>
        <p:nvPicPr>
          <p:cNvPr id="12" name="Grafický objekt 11" descr="Řeč se souvislou výplní">
            <a:extLst>
              <a:ext uri="{FF2B5EF4-FFF2-40B4-BE49-F238E27FC236}">
                <a16:creationId xmlns:a16="http://schemas.microsoft.com/office/drawing/2014/main" id="{8C48421E-31CB-459A-A80F-D45D0648AB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4659" y="3441152"/>
            <a:ext cx="608427" cy="608427"/>
          </a:xfrm>
          <a:prstGeom prst="rect">
            <a:avLst/>
          </a:prstGeom>
        </p:spPr>
      </p:pic>
      <p:pic>
        <p:nvPicPr>
          <p:cNvPr id="19" name="Grafický objekt 18" descr="Kruh se šipkou doleva se souvislou výplní">
            <a:extLst>
              <a:ext uri="{FF2B5EF4-FFF2-40B4-BE49-F238E27FC236}">
                <a16:creationId xmlns:a16="http://schemas.microsoft.com/office/drawing/2014/main" id="{92F5E116-E0A3-4B01-8465-CAA129B952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5250083" y="2074370"/>
            <a:ext cx="757534" cy="757534"/>
          </a:xfrm>
          <a:prstGeom prst="rect">
            <a:avLst/>
          </a:prstGeom>
        </p:spPr>
      </p:pic>
      <p:pic>
        <p:nvPicPr>
          <p:cNvPr id="21" name="Grafický objekt 20" descr="Žárovka se souvislou výplní">
            <a:extLst>
              <a:ext uri="{FF2B5EF4-FFF2-40B4-BE49-F238E27FC236}">
                <a16:creationId xmlns:a16="http://schemas.microsoft.com/office/drawing/2014/main" id="{FF60CCEB-6DE4-4AE5-8ACB-EA400CBD87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1521" y="2098761"/>
            <a:ext cx="695564" cy="695564"/>
          </a:xfrm>
          <a:prstGeom prst="rect">
            <a:avLst/>
          </a:prstGeom>
        </p:spPr>
      </p:pic>
      <p:pic>
        <p:nvPicPr>
          <p:cNvPr id="44" name="Obrázok 4">
            <a:extLst>
              <a:ext uri="{FF2B5EF4-FFF2-40B4-BE49-F238E27FC236}">
                <a16:creationId xmlns:a16="http://schemas.microsoft.com/office/drawing/2014/main" id="{6ED23B27-29D9-406E-A347-F9D513CB5CA6}"/>
              </a:ext>
            </a:extLst>
          </p:cNvPr>
          <p:cNvPicPr>
            <a:picLocks noChangeAspect="1"/>
          </p:cNvPicPr>
          <p:nvPr/>
        </p:nvPicPr>
        <p:blipFill>
          <a:blip r:embed="rId14">
            <a:alphaModFix/>
            <a:duotone>
              <a:prstClr val="black"/>
              <a:schemeClr val="accent4">
                <a:tint val="45000"/>
                <a:satMod val="400000"/>
              </a:schemeClr>
            </a:duotone>
          </a:blip>
          <a:stretch>
            <a:fillRect/>
          </a:stretch>
        </p:blipFill>
        <p:spPr>
          <a:xfrm>
            <a:off x="719945" y="3415752"/>
            <a:ext cx="698717" cy="662915"/>
          </a:xfrm>
          <a:prstGeom prst="rect">
            <a:avLst/>
          </a:prstGeom>
        </p:spPr>
      </p:pic>
    </p:spTree>
    <p:extLst>
      <p:ext uri="{BB962C8B-B14F-4D97-AF65-F5344CB8AC3E}">
        <p14:creationId xmlns:p14="http://schemas.microsoft.com/office/powerpoint/2010/main" val="166184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2B1ADCC5-D1FF-5D34-ECFD-CC8111E3FBCF}"/>
              </a:ext>
            </a:extLst>
          </p:cNvPr>
          <p:cNvSpPr>
            <a:spLocks noGrp="1"/>
          </p:cNvSpPr>
          <p:nvPr>
            <p:ph type="title"/>
          </p:nvPr>
        </p:nvSpPr>
        <p:spPr/>
        <p:txBody>
          <a:bodyPr/>
          <a:lstStyle/>
          <a:p>
            <a:r>
              <a:rPr lang="cs-CZ"/>
              <a:t>ManpowerGroup index trhu práce</a:t>
            </a:r>
          </a:p>
        </p:txBody>
      </p:sp>
      <p:sp>
        <p:nvSpPr>
          <p:cNvPr id="2" name="Content Placeholder 1">
            <a:extLst>
              <a:ext uri="{FF2B5EF4-FFF2-40B4-BE49-F238E27FC236}">
                <a16:creationId xmlns:a16="http://schemas.microsoft.com/office/drawing/2014/main" id="{00156EBD-F6D2-69E5-76EE-E00621D03C99}"/>
              </a:ext>
            </a:extLst>
          </p:cNvPr>
          <p:cNvSpPr>
            <a:spLocks noGrp="1"/>
          </p:cNvSpPr>
          <p:nvPr>
            <p:ph idx="4294967295"/>
          </p:nvPr>
        </p:nvSpPr>
        <p:spPr>
          <a:xfrm>
            <a:off x="725487" y="1530350"/>
            <a:ext cx="10741025" cy="1898650"/>
          </a:xfrm>
        </p:spPr>
        <p:txBody>
          <a:bodyPr/>
          <a:lstStyle/>
          <a:p>
            <a:pPr indent="0" algn="l">
              <a:buNone/>
            </a:pPr>
            <a:r>
              <a:rPr lang="cs-CZ" altLang="cs-CZ" sz="2000" kern="0">
                <a:latin typeface="Arial"/>
                <a:ea typeface="+mj-ea"/>
                <a:cs typeface="+mj-cs"/>
              </a:rPr>
              <a:t>525 zaměstnavatelům v ČR byla položena otázka</a:t>
            </a:r>
            <a:r>
              <a:rPr kumimoji="0" lang="cs-CZ" altLang="cs-CZ" sz="1600" b="1" u="none" strike="noStrike" kern="0" cap="none" spc="0" normalizeH="0" baseline="0" noProof="0">
                <a:ln>
                  <a:noFill/>
                </a:ln>
                <a:effectLst/>
                <a:uLnTx/>
                <a:uFillTx/>
                <a:latin typeface="Arial"/>
                <a:ea typeface="+mj-ea"/>
                <a:cs typeface="+mj-cs"/>
              </a:rPr>
              <a:t>:</a:t>
            </a:r>
          </a:p>
          <a:p>
            <a:pPr marR="0" lvl="0" indent="0" algn="l" fontAlgn="base">
              <a:buSzTx/>
              <a:buNone/>
              <a:tabLst/>
              <a:defRPr/>
            </a:pPr>
            <a:r>
              <a:rPr lang="cs-CZ" altLang="cs-CZ" sz="2000" b="1" i="1" kern="0">
                <a:latin typeface="Arial"/>
                <a:ea typeface="+mj-ea"/>
                <a:cs typeface="+mj-cs"/>
              </a:rPr>
              <a:t>„Jak očekáváte, že se změní celkový počet zaměstnanců ve vaší společnosti v následujících 3 měsících (červenec, srpen, září) v porovnání s aktuálním čtvrtletím (duben, květen, červen)?“ </a:t>
            </a:r>
          </a:p>
        </p:txBody>
      </p:sp>
      <p:sp>
        <p:nvSpPr>
          <p:cNvPr id="9" name="Freeform 2">
            <a:extLst>
              <a:ext uri="{FF2B5EF4-FFF2-40B4-BE49-F238E27FC236}">
                <a16:creationId xmlns:a16="http://schemas.microsoft.com/office/drawing/2014/main" id="{3B4E362B-4460-8615-87BC-E0F64B56B85F}"/>
              </a:ext>
            </a:extLst>
          </p:cNvPr>
          <p:cNvSpPr>
            <a:spLocks noChangeArrowheads="1"/>
          </p:cNvSpPr>
          <p:nvPr/>
        </p:nvSpPr>
        <p:spPr bwMode="auto">
          <a:xfrm>
            <a:off x="3296708" y="4621073"/>
            <a:ext cx="1112408" cy="725456"/>
          </a:xfrm>
          <a:custGeom>
            <a:avLst/>
            <a:gdLst>
              <a:gd name="T0" fmla="*/ 121204 w 914400"/>
              <a:gd name="T1" fmla="*/ 129829 h 630238"/>
              <a:gd name="T2" fmla="*/ 793196 w 914400"/>
              <a:gd name="T3" fmla="*/ 129829 h 630238"/>
              <a:gd name="T4" fmla="*/ 793196 w 914400"/>
              <a:gd name="T5" fmla="*/ 278061 h 630238"/>
              <a:gd name="T6" fmla="*/ 121204 w 914400"/>
              <a:gd name="T7" fmla="*/ 278061 h 630238"/>
              <a:gd name="T8" fmla="*/ 121204 w 914400"/>
              <a:gd name="T9" fmla="*/ 129829 h 630238"/>
              <a:gd name="T10" fmla="*/ 121204 w 914400"/>
              <a:gd name="T11" fmla="*/ 352177 h 630238"/>
              <a:gd name="T12" fmla="*/ 793196 w 914400"/>
              <a:gd name="T13" fmla="*/ 352177 h 630238"/>
              <a:gd name="T14" fmla="*/ 793196 w 914400"/>
              <a:gd name="T15" fmla="*/ 500409 h 630238"/>
              <a:gd name="T16" fmla="*/ 121204 w 914400"/>
              <a:gd name="T17" fmla="*/ 500409 h 630238"/>
              <a:gd name="T18" fmla="*/ 121204 w 914400"/>
              <a:gd name="T19" fmla="*/ 352177 h 630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630238"/>
              <a:gd name="T32" fmla="*/ 914400 w 914400"/>
              <a:gd name="T33" fmla="*/ 630238 h 630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630238">
                <a:moveTo>
                  <a:pt x="121204" y="129829"/>
                </a:moveTo>
                <a:lnTo>
                  <a:pt x="793196" y="129829"/>
                </a:lnTo>
                <a:lnTo>
                  <a:pt x="793196" y="278061"/>
                </a:lnTo>
                <a:lnTo>
                  <a:pt x="121204" y="278061"/>
                </a:lnTo>
                <a:lnTo>
                  <a:pt x="121204" y="129829"/>
                </a:lnTo>
                <a:close/>
                <a:moveTo>
                  <a:pt x="121204" y="352177"/>
                </a:moveTo>
                <a:lnTo>
                  <a:pt x="793196" y="352177"/>
                </a:lnTo>
                <a:lnTo>
                  <a:pt x="793196" y="500409"/>
                </a:lnTo>
                <a:lnTo>
                  <a:pt x="121204" y="500409"/>
                </a:lnTo>
                <a:lnTo>
                  <a:pt x="121204" y="352177"/>
                </a:lnTo>
                <a:close/>
              </a:path>
            </a:pathLst>
          </a:custGeom>
          <a:solidFill>
            <a:schemeClr val="bg1">
              <a:lumMod val="85000"/>
            </a:schemeClr>
          </a:solidFill>
          <a:ln>
            <a:noFill/>
          </a:ln>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386097"/>
              </a:solidFill>
              <a:effectLst/>
              <a:uLnTx/>
              <a:uFillTx/>
              <a:latin typeface="Arial" panose="020B0604020202020204"/>
              <a:ea typeface="+mn-ea"/>
              <a:cs typeface="+mn-cs"/>
            </a:endParaRPr>
          </a:p>
        </p:txBody>
      </p:sp>
      <p:sp>
        <p:nvSpPr>
          <p:cNvPr id="11" name="Text Box 4">
            <a:extLst>
              <a:ext uri="{FF2B5EF4-FFF2-40B4-BE49-F238E27FC236}">
                <a16:creationId xmlns:a16="http://schemas.microsoft.com/office/drawing/2014/main" id="{BFA3FF4A-0384-5DEC-C30C-4E405640B823}"/>
              </a:ext>
            </a:extLst>
          </p:cNvPr>
          <p:cNvSpPr txBox="1">
            <a:spLocks noChangeArrowheads="1"/>
          </p:cNvSpPr>
          <p:nvPr/>
        </p:nvSpPr>
        <p:spPr bwMode="auto">
          <a:xfrm>
            <a:off x="4890190" y="4715575"/>
            <a:ext cx="2477813" cy="53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marL="0" marR="0" lvl="0" indent="0" algn="ctr" defTabSz="1219170" rtl="0" eaLnBrk="1" fontAlgn="auto" latinLnBrk="0" hangingPunct="1">
              <a:lnSpc>
                <a:spcPct val="1000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rPr>
              <a:t>Nárůst</a:t>
            </a:r>
          </a:p>
        </p:txBody>
      </p:sp>
      <p:sp>
        <p:nvSpPr>
          <p:cNvPr id="13" name="Text Box 7">
            <a:extLst>
              <a:ext uri="{FF2B5EF4-FFF2-40B4-BE49-F238E27FC236}">
                <a16:creationId xmlns:a16="http://schemas.microsoft.com/office/drawing/2014/main" id="{653BFAC0-6BB9-8B7D-C997-2F0C2A7F98ED}"/>
              </a:ext>
            </a:extLst>
          </p:cNvPr>
          <p:cNvSpPr txBox="1">
            <a:spLocks noChangeArrowheads="1"/>
          </p:cNvSpPr>
          <p:nvPr/>
        </p:nvSpPr>
        <p:spPr bwMode="auto">
          <a:xfrm>
            <a:off x="8684760" y="4695027"/>
            <a:ext cx="2477812" cy="53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marL="0" marR="0" lvl="0" indent="0" algn="ctr" defTabSz="1219170" rtl="0" eaLnBrk="1" fontAlgn="auto" latinLnBrk="0" hangingPunct="1">
              <a:lnSpc>
                <a:spcPct val="1000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rPr>
              <a:t>Pokles</a:t>
            </a:r>
          </a:p>
        </p:txBody>
      </p:sp>
      <p:sp>
        <p:nvSpPr>
          <p:cNvPr id="14" name="Freeform 9">
            <a:extLst>
              <a:ext uri="{FF2B5EF4-FFF2-40B4-BE49-F238E27FC236}">
                <a16:creationId xmlns:a16="http://schemas.microsoft.com/office/drawing/2014/main" id="{39D88840-0C24-2897-B5E9-65E30DC92A72}"/>
              </a:ext>
            </a:extLst>
          </p:cNvPr>
          <p:cNvSpPr>
            <a:spLocks noChangeArrowheads="1"/>
          </p:cNvSpPr>
          <p:nvPr/>
        </p:nvSpPr>
        <p:spPr bwMode="auto">
          <a:xfrm>
            <a:off x="7173984" y="4579325"/>
            <a:ext cx="1112408" cy="725456"/>
          </a:xfrm>
          <a:custGeom>
            <a:avLst/>
            <a:gdLst>
              <a:gd name="T0" fmla="*/ 121204 w 914400"/>
              <a:gd name="T1" fmla="*/ 241003 h 630238"/>
              <a:gd name="T2" fmla="*/ 793196 w 914400"/>
              <a:gd name="T3" fmla="*/ 241003 h 630238"/>
              <a:gd name="T4" fmla="*/ 793196 w 914400"/>
              <a:gd name="T5" fmla="*/ 389235 h 630238"/>
              <a:gd name="T6" fmla="*/ 121204 w 914400"/>
              <a:gd name="T7" fmla="*/ 389235 h 630238"/>
              <a:gd name="T8" fmla="*/ 121204 w 914400"/>
              <a:gd name="T9" fmla="*/ 241003 h 630238"/>
              <a:gd name="T10" fmla="*/ 0 60000 65536"/>
              <a:gd name="T11" fmla="*/ 0 60000 65536"/>
              <a:gd name="T12" fmla="*/ 0 60000 65536"/>
              <a:gd name="T13" fmla="*/ 0 60000 65536"/>
              <a:gd name="T14" fmla="*/ 0 60000 65536"/>
              <a:gd name="T15" fmla="*/ 0 w 914400"/>
              <a:gd name="T16" fmla="*/ 0 h 630238"/>
              <a:gd name="T17" fmla="*/ 914400 w 914400"/>
              <a:gd name="T18" fmla="*/ 630238 h 630238"/>
            </a:gdLst>
            <a:ahLst/>
            <a:cxnLst>
              <a:cxn ang="T10">
                <a:pos x="T0" y="T1"/>
              </a:cxn>
              <a:cxn ang="T11">
                <a:pos x="T2" y="T3"/>
              </a:cxn>
              <a:cxn ang="T12">
                <a:pos x="T4" y="T5"/>
              </a:cxn>
              <a:cxn ang="T13">
                <a:pos x="T6" y="T7"/>
              </a:cxn>
              <a:cxn ang="T14">
                <a:pos x="T8" y="T9"/>
              </a:cxn>
            </a:cxnLst>
            <a:rect l="T15" t="T16" r="T17" b="T18"/>
            <a:pathLst>
              <a:path w="914400" h="630238">
                <a:moveTo>
                  <a:pt x="121204" y="241003"/>
                </a:moveTo>
                <a:lnTo>
                  <a:pt x="793196" y="241003"/>
                </a:lnTo>
                <a:lnTo>
                  <a:pt x="793196" y="389235"/>
                </a:lnTo>
                <a:lnTo>
                  <a:pt x="121204" y="389235"/>
                </a:lnTo>
                <a:lnTo>
                  <a:pt x="121204" y="241003"/>
                </a:lnTo>
                <a:close/>
              </a:path>
            </a:pathLst>
          </a:custGeom>
          <a:solidFill>
            <a:schemeClr val="bg1">
              <a:lumMod val="85000"/>
            </a:schemeClr>
          </a:solidFill>
          <a:ln>
            <a:noFill/>
          </a:ln>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386097"/>
              </a:solidFill>
              <a:effectLst/>
              <a:uLnTx/>
              <a:uFillTx/>
              <a:latin typeface="Arial" panose="020B0604020202020204"/>
              <a:ea typeface="+mn-ea"/>
              <a:cs typeface="+mn-cs"/>
            </a:endParaRPr>
          </a:p>
        </p:txBody>
      </p:sp>
      <p:sp>
        <p:nvSpPr>
          <p:cNvPr id="16" name="Text Box 11">
            <a:extLst>
              <a:ext uri="{FF2B5EF4-FFF2-40B4-BE49-F238E27FC236}">
                <a16:creationId xmlns:a16="http://schemas.microsoft.com/office/drawing/2014/main" id="{2628023D-7889-1C9F-2FC7-92C001B6DB61}"/>
              </a:ext>
            </a:extLst>
          </p:cNvPr>
          <p:cNvSpPr txBox="1">
            <a:spLocks noChangeArrowheads="1"/>
          </p:cNvSpPr>
          <p:nvPr/>
        </p:nvSpPr>
        <p:spPr bwMode="auto">
          <a:xfrm>
            <a:off x="596619" y="4425928"/>
            <a:ext cx="2477813" cy="9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marL="0" marR="0" lvl="0" indent="0" algn="ctr" defTabSz="1219170" rtl="0" eaLnBrk="1" fontAlgn="auto" latinLnBrk="0" hangingPunct="1">
              <a:lnSpc>
                <a:spcPct val="1000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rPr>
              <a:t>Čistý</a:t>
            </a:r>
          </a:p>
          <a:p>
            <a:pPr marL="0" marR="0" lvl="0" indent="0" algn="ctr" defTabSz="1219170" rtl="0" eaLnBrk="1" fontAlgn="auto" latinLnBrk="0" hangingPunct="1">
              <a:lnSpc>
                <a:spcPct val="1000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cs"/>
              </a:rPr>
              <a:t>index</a:t>
            </a:r>
          </a:p>
        </p:txBody>
      </p:sp>
      <p:graphicFrame>
        <p:nvGraphicFramePr>
          <p:cNvPr id="10" name="Chart 8">
            <a:extLst>
              <a:ext uri="{FF2B5EF4-FFF2-40B4-BE49-F238E27FC236}">
                <a16:creationId xmlns:a16="http://schemas.microsoft.com/office/drawing/2014/main" id="{8C14E412-2816-A58D-1FD2-DD395A650AB0}"/>
              </a:ext>
            </a:extLst>
          </p:cNvPr>
          <p:cNvGraphicFramePr/>
          <p:nvPr/>
        </p:nvGraphicFramePr>
        <p:xfrm>
          <a:off x="557634" y="4024831"/>
          <a:ext cx="2402840" cy="1926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8">
            <a:extLst>
              <a:ext uri="{FF2B5EF4-FFF2-40B4-BE49-F238E27FC236}">
                <a16:creationId xmlns:a16="http://schemas.microsoft.com/office/drawing/2014/main" id="{8C7930FF-3444-C256-24FD-1B97EF15F5CB}"/>
              </a:ext>
            </a:extLst>
          </p:cNvPr>
          <p:cNvGraphicFramePr/>
          <p:nvPr/>
        </p:nvGraphicFramePr>
        <p:xfrm>
          <a:off x="4478992" y="4024831"/>
          <a:ext cx="2402840" cy="1926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8">
            <a:extLst>
              <a:ext uri="{FF2B5EF4-FFF2-40B4-BE49-F238E27FC236}">
                <a16:creationId xmlns:a16="http://schemas.microsoft.com/office/drawing/2014/main" id="{E2A040AF-09DD-28FB-A44F-F321807F3BD2}"/>
              </a:ext>
            </a:extLst>
          </p:cNvPr>
          <p:cNvGraphicFramePr/>
          <p:nvPr/>
        </p:nvGraphicFramePr>
        <p:xfrm>
          <a:off x="8286392" y="4024831"/>
          <a:ext cx="2402840" cy="1926625"/>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 Box 4">
            <a:extLst>
              <a:ext uri="{FF2B5EF4-FFF2-40B4-BE49-F238E27FC236}">
                <a16:creationId xmlns:a16="http://schemas.microsoft.com/office/drawing/2014/main" id="{09A78286-7659-BAAC-242A-FBB68AC4A3A5}"/>
              </a:ext>
            </a:extLst>
          </p:cNvPr>
          <p:cNvSpPr txBox="1">
            <a:spLocks noChangeArrowheads="1"/>
          </p:cNvSpPr>
          <p:nvPr/>
        </p:nvSpPr>
        <p:spPr bwMode="auto">
          <a:xfrm>
            <a:off x="4511521" y="4695438"/>
            <a:ext cx="2477813" cy="53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marL="0" marR="0" lvl="0" indent="0" algn="ctr" defTabSz="1219170" rtl="0" eaLnBrk="1" fontAlgn="auto" latinLnBrk="0" hangingPunct="1">
              <a:lnSpc>
                <a:spcPct val="1000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282A32"/>
                </a:solidFill>
                <a:effectLst/>
                <a:uLnTx/>
                <a:uFillTx/>
                <a:latin typeface="Arial" panose="020B0604020202020204" pitchFamily="34" charset="0"/>
                <a:ea typeface="Microsoft YaHei" panose="020B0503020204020204" pitchFamily="34" charset="-122"/>
                <a:cs typeface="+mn-cs"/>
              </a:rPr>
              <a:t>Nárůst</a:t>
            </a:r>
          </a:p>
        </p:txBody>
      </p:sp>
      <p:sp>
        <p:nvSpPr>
          <p:cNvPr id="20" name="Text Box 7">
            <a:extLst>
              <a:ext uri="{FF2B5EF4-FFF2-40B4-BE49-F238E27FC236}">
                <a16:creationId xmlns:a16="http://schemas.microsoft.com/office/drawing/2014/main" id="{4852BC0F-CC0A-589C-B8D0-B1007173B9D6}"/>
              </a:ext>
            </a:extLst>
          </p:cNvPr>
          <p:cNvSpPr txBox="1">
            <a:spLocks noChangeArrowheads="1"/>
          </p:cNvSpPr>
          <p:nvPr/>
        </p:nvSpPr>
        <p:spPr bwMode="auto">
          <a:xfrm>
            <a:off x="8338477" y="4673827"/>
            <a:ext cx="2477812" cy="53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marL="0" marR="0" lvl="0" indent="0" algn="ctr" defTabSz="1219170" rtl="0" eaLnBrk="1" fontAlgn="auto" latinLnBrk="0" hangingPunct="1">
              <a:lnSpc>
                <a:spcPct val="1000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282A32"/>
                </a:solidFill>
                <a:effectLst/>
                <a:uLnTx/>
                <a:uFillTx/>
                <a:latin typeface="Arial" panose="020B0604020202020204" pitchFamily="34" charset="0"/>
                <a:ea typeface="Microsoft YaHei" panose="020B0503020204020204" pitchFamily="34" charset="-122"/>
                <a:cs typeface="+mn-cs"/>
              </a:rPr>
              <a:t>Pokles</a:t>
            </a:r>
          </a:p>
        </p:txBody>
      </p:sp>
      <p:sp>
        <p:nvSpPr>
          <p:cNvPr id="21" name="Text Box 11">
            <a:extLst>
              <a:ext uri="{FF2B5EF4-FFF2-40B4-BE49-F238E27FC236}">
                <a16:creationId xmlns:a16="http://schemas.microsoft.com/office/drawing/2014/main" id="{EE43D91F-C00C-4790-6C8E-E1625C5403C6}"/>
              </a:ext>
            </a:extLst>
          </p:cNvPr>
          <p:cNvSpPr txBox="1">
            <a:spLocks noChangeArrowheads="1"/>
          </p:cNvSpPr>
          <p:nvPr/>
        </p:nvSpPr>
        <p:spPr bwMode="auto">
          <a:xfrm>
            <a:off x="619711" y="4621073"/>
            <a:ext cx="2477813" cy="81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marL="0" marR="0" lvl="0" indent="0" algn="ctr" defTabSz="1219170" rtl="0" eaLnBrk="1" fontAlgn="auto" latinLnBrk="0" hangingPunct="1">
              <a:lnSpc>
                <a:spcPts val="27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282A32"/>
                </a:solidFill>
                <a:effectLst/>
                <a:uLnTx/>
                <a:uFillTx/>
                <a:latin typeface="Arial" panose="020B0604020202020204" pitchFamily="34" charset="0"/>
                <a:ea typeface="Microsoft YaHei" panose="020B0503020204020204" pitchFamily="34" charset="-122"/>
                <a:cs typeface="+mn-cs"/>
              </a:rPr>
              <a:t>Čistý</a:t>
            </a:r>
          </a:p>
          <a:p>
            <a:pPr marL="0" marR="0" lvl="0" indent="0" algn="ctr" defTabSz="1219170" rtl="0" eaLnBrk="1" fontAlgn="auto" latinLnBrk="0" hangingPunct="1">
              <a:lnSpc>
                <a:spcPts val="2700"/>
              </a:lnSpc>
              <a:spcBef>
                <a:spcPts val="0"/>
              </a:spcBef>
              <a:spcAft>
                <a:spcPts val="0"/>
              </a:spcAft>
              <a:buClrTx/>
              <a:buSzPct val="100000"/>
              <a:buFontTx/>
              <a:buNone/>
              <a:tabLst>
                <a:tab pos="0" algn="l"/>
                <a:tab pos="1219170" algn="l"/>
                <a:tab pos="2438339" algn="l"/>
                <a:tab pos="3657509" algn="l"/>
                <a:tab pos="4876678" algn="l"/>
                <a:tab pos="6095848" algn="l"/>
                <a:tab pos="7315017" algn="l"/>
                <a:tab pos="8534187" algn="l"/>
                <a:tab pos="9753356" algn="l"/>
                <a:tab pos="10972526" algn="l"/>
                <a:tab pos="12191695" algn="l"/>
                <a:tab pos="13410865" algn="l"/>
              </a:tabLst>
              <a:defRPr/>
            </a:pPr>
            <a:r>
              <a:rPr kumimoji="0" lang="cs-CZ" altLang="sk-SK" sz="2667" b="0" i="0" u="none" strike="noStrike" kern="1200" cap="none" spc="0" normalizeH="0" baseline="0" noProof="0">
                <a:ln>
                  <a:noFill/>
                </a:ln>
                <a:solidFill>
                  <a:srgbClr val="282A32"/>
                </a:solidFill>
                <a:effectLst/>
                <a:uLnTx/>
                <a:uFillTx/>
                <a:latin typeface="Arial" panose="020B0604020202020204" pitchFamily="34" charset="0"/>
                <a:ea typeface="Microsoft YaHei" panose="020B0503020204020204" pitchFamily="34" charset="-122"/>
                <a:cs typeface="+mn-cs"/>
              </a:rPr>
              <a:t>index</a:t>
            </a:r>
          </a:p>
        </p:txBody>
      </p:sp>
    </p:spTree>
    <p:extLst>
      <p:ext uri="{BB962C8B-B14F-4D97-AF65-F5344CB8AC3E}">
        <p14:creationId xmlns:p14="http://schemas.microsoft.com/office/powerpoint/2010/main" val="347890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5">
            <a:extLst>
              <a:ext uri="{FF2B5EF4-FFF2-40B4-BE49-F238E27FC236}">
                <a16:creationId xmlns:a16="http://schemas.microsoft.com/office/drawing/2014/main" id="{41C47002-3CDF-A20A-3291-E373E216616B}"/>
              </a:ext>
            </a:extLst>
          </p:cNvPr>
          <p:cNvSpPr/>
          <p:nvPr/>
        </p:nvSpPr>
        <p:spPr>
          <a:xfrm rot="5400000">
            <a:off x="4226459" y="-2415765"/>
            <a:ext cx="3739083" cy="12192002"/>
          </a:xfrm>
          <a:prstGeom prst="rect">
            <a:avLst/>
          </a:prstGeom>
          <a:solidFill>
            <a:schemeClr val="accent3">
              <a:lumMod val="40000"/>
              <a:lumOff val="60000"/>
              <a:alpha val="1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Title 13">
            <a:extLst>
              <a:ext uri="{FF2B5EF4-FFF2-40B4-BE49-F238E27FC236}">
                <a16:creationId xmlns:a16="http://schemas.microsoft.com/office/drawing/2014/main" id="{016720AA-423F-1B2D-E619-7B81125E5B83}"/>
              </a:ext>
            </a:extLst>
          </p:cNvPr>
          <p:cNvSpPr>
            <a:spLocks noGrp="1"/>
          </p:cNvSpPr>
          <p:nvPr>
            <p:ph type="title"/>
          </p:nvPr>
        </p:nvSpPr>
        <p:spPr/>
        <p:txBody>
          <a:bodyPr/>
          <a:lstStyle/>
          <a:p>
            <a:r>
              <a:rPr lang="cs-CZ" err="1">
                <a:latin typeface="Arial"/>
                <a:cs typeface="Arial"/>
              </a:rPr>
              <a:t>ManpowerGroup</a:t>
            </a:r>
            <a:r>
              <a:rPr lang="cs-CZ">
                <a:latin typeface="Arial"/>
                <a:cs typeface="Arial"/>
              </a:rPr>
              <a:t> index trhu práce Q3 2024</a:t>
            </a:r>
            <a:endParaRPr lang="en-US"/>
          </a:p>
        </p:txBody>
      </p:sp>
      <p:sp>
        <p:nvSpPr>
          <p:cNvPr id="20" name="TextBox 19">
            <a:extLst>
              <a:ext uri="{FF2B5EF4-FFF2-40B4-BE49-F238E27FC236}">
                <a16:creationId xmlns:a16="http://schemas.microsoft.com/office/drawing/2014/main" id="{463C0CA3-5B5F-796C-6F82-1B7F16031F69}"/>
              </a:ext>
            </a:extLst>
          </p:cNvPr>
          <p:cNvSpPr txBox="1"/>
          <p:nvPr/>
        </p:nvSpPr>
        <p:spPr>
          <a:xfrm>
            <a:off x="3020607" y="2930716"/>
            <a:ext cx="4572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06652D1B-1F5C-9EAF-53DF-0800DF6815C4}"/>
              </a:ext>
            </a:extLst>
          </p:cNvPr>
          <p:cNvSpPr txBox="1"/>
          <p:nvPr/>
        </p:nvSpPr>
        <p:spPr>
          <a:xfrm>
            <a:off x="3020607" y="2931024"/>
            <a:ext cx="4572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4" name="TextBox 26">
            <a:extLst>
              <a:ext uri="{FF2B5EF4-FFF2-40B4-BE49-F238E27FC236}">
                <a16:creationId xmlns:a16="http://schemas.microsoft.com/office/drawing/2014/main" id="{FB0C5712-3B3A-21E2-DEA6-FB437F311561}"/>
              </a:ext>
            </a:extLst>
          </p:cNvPr>
          <p:cNvSpPr txBox="1"/>
          <p:nvPr/>
        </p:nvSpPr>
        <p:spPr>
          <a:xfrm>
            <a:off x="931443" y="2989687"/>
            <a:ext cx="1935329" cy="1538883"/>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5400" b="1" i="0" u="none" strike="noStrike" kern="1200" cap="none" spc="0" normalizeH="0" baseline="0" noProof="0">
                <a:ln>
                  <a:noFill/>
                </a:ln>
                <a:solidFill>
                  <a:srgbClr val="C25700"/>
                </a:solidFill>
                <a:effectLst/>
                <a:uLnTx/>
                <a:uFillTx/>
                <a:latin typeface="Arial" panose="020B0604020202020204"/>
                <a:ea typeface="+mn-ea"/>
                <a:cs typeface="+mn-cs"/>
              </a:rPr>
              <a:t>11</a:t>
            </a:r>
            <a:r>
              <a:rPr kumimoji="0" lang="cs-CZ" sz="2400" b="1" i="0" u="none" strike="noStrike" kern="1200" cap="none" spc="0" normalizeH="0" baseline="0" noProof="0">
                <a:ln>
                  <a:noFill/>
                </a:ln>
                <a:solidFill>
                  <a:srgbClr val="C25700"/>
                </a:solidFill>
                <a:effectLst/>
                <a:uLnTx/>
                <a:uFillTx/>
                <a:latin typeface="Arial" panose="020B0604020202020204"/>
                <a:ea typeface="+mn-ea"/>
                <a:cs typeface="+mn-cs"/>
              </a:rPr>
              <a:t> </a:t>
            </a:r>
            <a:r>
              <a:rPr kumimoji="0" lang="en-US" sz="5400" b="1" i="0" u="none" strike="noStrike" kern="1200" cap="none" spc="0" normalizeH="0" baseline="0" noProof="0">
                <a:ln>
                  <a:noFill/>
                </a:ln>
                <a:solidFill>
                  <a:srgbClr val="C25700"/>
                </a:solidFill>
                <a:effectLst/>
                <a:uLnTx/>
                <a:uFillTx/>
                <a:latin typeface="Arial" panose="020B0604020202020204"/>
                <a:ea typeface="+mn-ea"/>
                <a:cs typeface="+mn-cs"/>
              </a:rPr>
              <a:t>%</a:t>
            </a:r>
            <a:br>
              <a:rPr kumimoji="0" lang="en-US" sz="5400" b="1" i="0" u="none" strike="noStrike" kern="1200" cap="none" spc="0" normalizeH="0" baseline="0" noProof="0">
                <a:ln>
                  <a:noFill/>
                </a:ln>
                <a:solidFill>
                  <a:srgbClr val="C25700"/>
                </a:solidFill>
                <a:effectLst/>
                <a:uLnTx/>
                <a:uFillTx/>
                <a:latin typeface="Arial" panose="020B0604020202020204"/>
                <a:ea typeface="+mn-ea"/>
                <a:cs typeface="+mn-cs"/>
              </a:rPr>
            </a:br>
            <a:r>
              <a:rPr kumimoji="0" lang="cs-CZ" sz="2000" b="1" i="0" u="none" strike="noStrike" kern="1200" cap="none" spc="0" normalizeH="0" baseline="0" noProof="0">
                <a:ln>
                  <a:noFill/>
                </a:ln>
                <a:solidFill>
                  <a:srgbClr val="C25700"/>
                </a:solidFill>
                <a:effectLst/>
                <a:uLnTx/>
                <a:uFillTx/>
                <a:latin typeface="Arial" panose="020B0604020202020204"/>
                <a:ea typeface="+mn-ea"/>
                <a:cs typeface="+mn-cs"/>
              </a:rPr>
              <a:t>Čistý index trhu práce</a:t>
            </a:r>
            <a:endParaRPr kumimoji="0" lang="en-US" sz="2000" b="0" i="0" u="none" strike="noStrike" kern="1200" cap="none" spc="0" normalizeH="0" baseline="0" noProof="0">
              <a:ln>
                <a:noFill/>
              </a:ln>
              <a:solidFill>
                <a:srgbClr val="C257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6522B1C8-58F8-2ADA-DEB1-26DDB445647C}"/>
              </a:ext>
            </a:extLst>
          </p:cNvPr>
          <p:cNvGraphicFramePr/>
          <p:nvPr/>
        </p:nvGraphicFramePr>
        <p:xfrm>
          <a:off x="3220033" y="2590635"/>
          <a:ext cx="1968501" cy="231132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2F8360B4-B9C0-F8F6-5F92-30BE3E1D652D}"/>
              </a:ext>
            </a:extLst>
          </p:cNvPr>
          <p:cNvCxnSpPr>
            <a:cxnSpLocks/>
          </p:cNvCxnSpPr>
          <p:nvPr/>
        </p:nvCxnSpPr>
        <p:spPr>
          <a:xfrm>
            <a:off x="2878506" y="2776415"/>
            <a:ext cx="0" cy="2070100"/>
          </a:xfrm>
          <a:prstGeom prst="line">
            <a:avLst/>
          </a:prstGeom>
          <a:ln w="38100" cap="rnd">
            <a:solidFill>
              <a:schemeClr val="accent1">
                <a:alpha val="25000"/>
              </a:schemeClr>
            </a:solidFill>
          </a:ln>
        </p:spPr>
        <p:style>
          <a:lnRef idx="1">
            <a:schemeClr val="accent1"/>
          </a:lnRef>
          <a:fillRef idx="0">
            <a:schemeClr val="accent1"/>
          </a:fillRef>
          <a:effectRef idx="0">
            <a:schemeClr val="accent1"/>
          </a:effectRef>
          <a:fontRef idx="minor">
            <a:schemeClr val="tx1"/>
          </a:fontRef>
        </p:style>
      </p:cxnSp>
      <p:sp>
        <p:nvSpPr>
          <p:cNvPr id="15" name="TextBox 26">
            <a:extLst>
              <a:ext uri="{FF2B5EF4-FFF2-40B4-BE49-F238E27FC236}">
                <a16:creationId xmlns:a16="http://schemas.microsoft.com/office/drawing/2014/main" id="{B9E74917-ED7B-29C4-E786-D9C6C2B7B57F}"/>
              </a:ext>
            </a:extLst>
          </p:cNvPr>
          <p:cNvSpPr txBox="1"/>
          <p:nvPr/>
        </p:nvSpPr>
        <p:spPr>
          <a:xfrm>
            <a:off x="3660067" y="3759668"/>
            <a:ext cx="1104566" cy="553998"/>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a:ln>
                  <a:noFill/>
                </a:ln>
                <a:solidFill>
                  <a:srgbClr val="C25700"/>
                </a:solidFill>
                <a:effectLst/>
                <a:uLnTx/>
                <a:uFillTx/>
                <a:latin typeface="Arial" panose="020B0604020202020204"/>
                <a:ea typeface="+mn-ea"/>
                <a:cs typeface="+mn-cs"/>
              </a:rPr>
              <a:t>34 </a:t>
            </a:r>
            <a:r>
              <a:rPr kumimoji="0" lang="en-US" sz="3000" b="1" i="0" u="none" strike="noStrike" kern="1200" cap="none" spc="0" normalizeH="0" baseline="0" noProof="0">
                <a:ln>
                  <a:noFill/>
                </a:ln>
                <a:solidFill>
                  <a:srgbClr val="C25700"/>
                </a:solidFill>
                <a:effectLst/>
                <a:uLnTx/>
                <a:uFillTx/>
                <a:latin typeface="Arial" panose="020B0604020202020204"/>
                <a:ea typeface="+mn-ea"/>
                <a:cs typeface="+mn-cs"/>
              </a:rPr>
              <a:t>%</a:t>
            </a:r>
            <a:endParaRPr kumimoji="0" lang="en-US" sz="1600" b="0" i="0" u="none" strike="noStrike" kern="1200" cap="none" spc="0" normalizeH="0" baseline="0" noProof="0">
              <a:ln>
                <a:noFill/>
              </a:ln>
              <a:solidFill>
                <a:srgbClr val="C25700"/>
              </a:solidFill>
              <a:effectLst/>
              <a:uLnTx/>
              <a:uFillTx/>
              <a:latin typeface="Arial" panose="020B0604020202020204"/>
              <a:ea typeface="+mn-ea"/>
              <a:cs typeface="Arial"/>
            </a:endParaRPr>
          </a:p>
        </p:txBody>
      </p:sp>
      <p:graphicFrame>
        <p:nvGraphicFramePr>
          <p:cNvPr id="19" name="Chart 18">
            <a:extLst>
              <a:ext uri="{FF2B5EF4-FFF2-40B4-BE49-F238E27FC236}">
                <a16:creationId xmlns:a16="http://schemas.microsoft.com/office/drawing/2014/main" id="{446E3117-4B91-EBCB-1ECB-D693C4978361}"/>
              </a:ext>
            </a:extLst>
          </p:cNvPr>
          <p:cNvGraphicFramePr/>
          <p:nvPr/>
        </p:nvGraphicFramePr>
        <p:xfrm>
          <a:off x="5204667" y="2590635"/>
          <a:ext cx="1968501" cy="231132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6">
            <a:extLst>
              <a:ext uri="{FF2B5EF4-FFF2-40B4-BE49-F238E27FC236}">
                <a16:creationId xmlns:a16="http://schemas.microsoft.com/office/drawing/2014/main" id="{0A2690E2-4B47-5845-176C-F0E615B68309}"/>
              </a:ext>
            </a:extLst>
          </p:cNvPr>
          <p:cNvSpPr txBox="1"/>
          <p:nvPr/>
        </p:nvSpPr>
        <p:spPr>
          <a:xfrm>
            <a:off x="5641409" y="3759668"/>
            <a:ext cx="1104566" cy="553998"/>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a:ln>
                  <a:noFill/>
                </a:ln>
                <a:solidFill>
                  <a:srgbClr val="CC334D"/>
                </a:solidFill>
                <a:effectLst/>
                <a:uLnTx/>
                <a:uFillTx/>
                <a:latin typeface="Arial" panose="020B0604020202020204"/>
                <a:ea typeface="+mn-ea"/>
                <a:cs typeface="+mn-cs"/>
              </a:rPr>
              <a:t>23 </a:t>
            </a:r>
            <a:r>
              <a:rPr kumimoji="0" lang="en-US" sz="3000" b="1" i="0" u="none" strike="noStrike" kern="1200" cap="none" spc="0" normalizeH="0" baseline="0" noProof="0">
                <a:ln>
                  <a:noFill/>
                </a:ln>
                <a:solidFill>
                  <a:srgbClr val="CC334D"/>
                </a:solidFill>
                <a:effectLst/>
                <a:uLnTx/>
                <a:uFillTx/>
                <a:latin typeface="Arial" panose="020B0604020202020204"/>
                <a:ea typeface="+mn-ea"/>
                <a:cs typeface="+mn-cs"/>
              </a:rPr>
              <a:t>%</a:t>
            </a:r>
            <a:endParaRPr kumimoji="0" lang="en-US" sz="1600" b="0" i="0" u="none" strike="noStrike" kern="1200" cap="none" spc="0" normalizeH="0" baseline="0" noProof="0">
              <a:ln>
                <a:noFill/>
              </a:ln>
              <a:solidFill>
                <a:srgbClr val="CC334D"/>
              </a:solidFill>
              <a:effectLst/>
              <a:uLnTx/>
              <a:uFillTx/>
              <a:latin typeface="Arial" panose="020B0604020202020204"/>
              <a:ea typeface="+mn-ea"/>
              <a:cs typeface="Arial"/>
            </a:endParaRPr>
          </a:p>
        </p:txBody>
      </p:sp>
      <p:graphicFrame>
        <p:nvGraphicFramePr>
          <p:cNvPr id="33" name="Chart 32">
            <a:extLst>
              <a:ext uri="{FF2B5EF4-FFF2-40B4-BE49-F238E27FC236}">
                <a16:creationId xmlns:a16="http://schemas.microsoft.com/office/drawing/2014/main" id="{5E697BDB-3609-FD65-0F11-958C16DA2A54}"/>
              </a:ext>
            </a:extLst>
          </p:cNvPr>
          <p:cNvGraphicFramePr/>
          <p:nvPr/>
        </p:nvGraphicFramePr>
        <p:xfrm>
          <a:off x="6951515" y="2590635"/>
          <a:ext cx="2463814" cy="2311328"/>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26">
            <a:extLst>
              <a:ext uri="{FF2B5EF4-FFF2-40B4-BE49-F238E27FC236}">
                <a16:creationId xmlns:a16="http://schemas.microsoft.com/office/drawing/2014/main" id="{4B55E7C4-A9A4-2721-28F7-660EE330BD14}"/>
              </a:ext>
            </a:extLst>
          </p:cNvPr>
          <p:cNvSpPr txBox="1"/>
          <p:nvPr/>
        </p:nvSpPr>
        <p:spPr>
          <a:xfrm>
            <a:off x="7631139" y="3759668"/>
            <a:ext cx="1104566" cy="553998"/>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a:ln>
                  <a:noFill/>
                </a:ln>
                <a:solidFill>
                  <a:srgbClr val="669E66"/>
                </a:solidFill>
                <a:effectLst/>
                <a:uLnTx/>
                <a:uFillTx/>
                <a:latin typeface="Arial" panose="020B0604020202020204"/>
                <a:ea typeface="+mn-ea"/>
                <a:cs typeface="+mn-cs"/>
              </a:rPr>
              <a:t>41 </a:t>
            </a:r>
            <a:r>
              <a:rPr kumimoji="0" lang="en-US" sz="3000" b="1" i="0" u="none" strike="noStrike" kern="1200" cap="none" spc="0" normalizeH="0" baseline="0" noProof="0">
                <a:ln>
                  <a:noFill/>
                </a:ln>
                <a:solidFill>
                  <a:srgbClr val="669E66"/>
                </a:solidFill>
                <a:effectLst/>
                <a:uLnTx/>
                <a:uFillTx/>
                <a:latin typeface="Arial" panose="020B0604020202020204"/>
                <a:ea typeface="+mn-ea"/>
                <a:cs typeface="+mn-cs"/>
              </a:rPr>
              <a:t>%</a:t>
            </a:r>
            <a:endParaRPr kumimoji="0" lang="en-US" sz="1600" b="0" i="0" u="none" strike="noStrike" kern="1200" cap="none" spc="0" normalizeH="0" baseline="0" noProof="0">
              <a:ln>
                <a:noFill/>
              </a:ln>
              <a:solidFill>
                <a:srgbClr val="669E66"/>
              </a:solidFill>
              <a:effectLst/>
              <a:uLnTx/>
              <a:uFillTx/>
              <a:latin typeface="Arial" panose="020B0604020202020204"/>
              <a:ea typeface="+mn-ea"/>
              <a:cs typeface="Arial"/>
            </a:endParaRPr>
          </a:p>
        </p:txBody>
      </p:sp>
      <p:graphicFrame>
        <p:nvGraphicFramePr>
          <p:cNvPr id="35" name="Chart 34">
            <a:extLst>
              <a:ext uri="{FF2B5EF4-FFF2-40B4-BE49-F238E27FC236}">
                <a16:creationId xmlns:a16="http://schemas.microsoft.com/office/drawing/2014/main" id="{2B202824-A42F-73F4-A85D-E5EEC297F03A}"/>
              </a:ext>
            </a:extLst>
          </p:cNvPr>
          <p:cNvGraphicFramePr/>
          <p:nvPr/>
        </p:nvGraphicFramePr>
        <p:xfrm>
          <a:off x="9175739" y="2590635"/>
          <a:ext cx="1968501" cy="2311328"/>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26">
            <a:extLst>
              <a:ext uri="{FF2B5EF4-FFF2-40B4-BE49-F238E27FC236}">
                <a16:creationId xmlns:a16="http://schemas.microsoft.com/office/drawing/2014/main" id="{BE199592-F983-BF9C-9F70-989FF541EE96}"/>
              </a:ext>
            </a:extLst>
          </p:cNvPr>
          <p:cNvSpPr txBox="1"/>
          <p:nvPr/>
        </p:nvSpPr>
        <p:spPr>
          <a:xfrm>
            <a:off x="9612481" y="3759668"/>
            <a:ext cx="1104566" cy="553998"/>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a:ln>
                  <a:noFill/>
                </a:ln>
                <a:solidFill>
                  <a:srgbClr val="282A32"/>
                </a:solidFill>
                <a:effectLst/>
                <a:uLnTx/>
                <a:uFillTx/>
                <a:latin typeface="Arial" panose="020B0604020202020204"/>
                <a:ea typeface="+mn-ea"/>
                <a:cs typeface="+mn-cs"/>
              </a:rPr>
              <a:t>2 </a:t>
            </a:r>
            <a:r>
              <a:rPr kumimoji="0" lang="en-US" sz="3000" b="1" i="0" u="none" strike="noStrike" kern="1200" cap="none" spc="0" normalizeH="0" baseline="0" noProof="0">
                <a:ln>
                  <a:noFill/>
                </a:ln>
                <a:solidFill>
                  <a:srgbClr val="282A32"/>
                </a:solidFill>
                <a:effectLst/>
                <a:uLnTx/>
                <a:uFillTx/>
                <a:latin typeface="Arial" panose="020B0604020202020204"/>
                <a:ea typeface="+mn-ea"/>
                <a:cs typeface="+mn-cs"/>
              </a:rPr>
              <a:t>%</a:t>
            </a:r>
            <a:endParaRPr kumimoji="0" lang="en-US" sz="1600" b="0" i="0" u="none" strike="noStrike" kern="1200" cap="none" spc="0" normalizeH="0" baseline="0" noProof="0">
              <a:ln>
                <a:noFill/>
              </a:ln>
              <a:solidFill>
                <a:srgbClr val="282A32"/>
              </a:solidFill>
              <a:effectLst/>
              <a:uLnTx/>
              <a:uFillTx/>
              <a:latin typeface="Arial" panose="020B0604020202020204"/>
              <a:ea typeface="+mn-ea"/>
              <a:cs typeface="Arial"/>
            </a:endParaRPr>
          </a:p>
        </p:txBody>
      </p:sp>
      <p:sp>
        <p:nvSpPr>
          <p:cNvPr id="18" name="TextovéPole 17">
            <a:extLst>
              <a:ext uri="{FF2B5EF4-FFF2-40B4-BE49-F238E27FC236}">
                <a16:creationId xmlns:a16="http://schemas.microsoft.com/office/drawing/2014/main" id="{A8E779F0-7435-46DB-842F-72C29C741585}"/>
              </a:ext>
            </a:extLst>
          </p:cNvPr>
          <p:cNvSpPr txBox="1"/>
          <p:nvPr/>
        </p:nvSpPr>
        <p:spPr>
          <a:xfrm>
            <a:off x="2981773" y="2431366"/>
            <a:ext cx="236379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A32">
                    <a:lumMod val="65000"/>
                    <a:lumOff val="35000"/>
                  </a:srgbClr>
                </a:solidFill>
                <a:latin typeface="+mn-lt"/>
                <a:ea typeface="+mn-ea"/>
                <a:cs typeface="+mn-cs"/>
              </a:defRPr>
            </a:pPr>
            <a:r>
              <a:rPr kumimoji="0" lang="cs-CZ"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rPr>
              <a:t>Nárůst počtu zaměstnanců</a:t>
            </a:r>
            <a:endParaRPr kumimoji="0" lang="en-US"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endParaRPr>
          </a:p>
        </p:txBody>
      </p:sp>
      <p:sp>
        <p:nvSpPr>
          <p:cNvPr id="23" name="TextovéPole 22">
            <a:extLst>
              <a:ext uri="{FF2B5EF4-FFF2-40B4-BE49-F238E27FC236}">
                <a16:creationId xmlns:a16="http://schemas.microsoft.com/office/drawing/2014/main" id="{21E0E7A4-DC89-44B4-8B17-2B9BA1A3D940}"/>
              </a:ext>
            </a:extLst>
          </p:cNvPr>
          <p:cNvSpPr txBox="1"/>
          <p:nvPr/>
        </p:nvSpPr>
        <p:spPr>
          <a:xfrm>
            <a:off x="5035529" y="2425117"/>
            <a:ext cx="236379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A32">
                    <a:lumMod val="65000"/>
                    <a:lumOff val="35000"/>
                  </a:srgbClr>
                </a:solidFill>
                <a:latin typeface="+mn-lt"/>
                <a:ea typeface="+mn-ea"/>
                <a:cs typeface="+mn-cs"/>
              </a:defRPr>
            </a:pPr>
            <a:r>
              <a:rPr kumimoji="0" lang="cs-CZ"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rPr>
              <a:t>Pokles počtu zaměstnanců</a:t>
            </a:r>
            <a:endParaRPr kumimoji="0" lang="en-US"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endParaRPr>
          </a:p>
        </p:txBody>
      </p:sp>
      <p:sp>
        <p:nvSpPr>
          <p:cNvPr id="24" name="TextovéPole 23">
            <a:extLst>
              <a:ext uri="{FF2B5EF4-FFF2-40B4-BE49-F238E27FC236}">
                <a16:creationId xmlns:a16="http://schemas.microsoft.com/office/drawing/2014/main" id="{169C12BB-0313-481F-86B0-4137FB475CC7}"/>
              </a:ext>
            </a:extLst>
          </p:cNvPr>
          <p:cNvSpPr txBox="1"/>
          <p:nvPr/>
        </p:nvSpPr>
        <p:spPr>
          <a:xfrm>
            <a:off x="7246318" y="2423059"/>
            <a:ext cx="196850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A32">
                    <a:lumMod val="65000"/>
                    <a:lumOff val="35000"/>
                  </a:srgbClr>
                </a:solidFill>
                <a:latin typeface="+mn-lt"/>
                <a:ea typeface="+mn-ea"/>
                <a:cs typeface="+mn-cs"/>
              </a:defRPr>
            </a:pPr>
            <a:r>
              <a:rPr kumimoji="0" lang="cs-CZ"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rPr>
              <a:t>Změny neplánuje</a:t>
            </a:r>
            <a:endParaRPr kumimoji="0" lang="en-US"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endParaRPr>
          </a:p>
        </p:txBody>
      </p:sp>
      <p:sp>
        <p:nvSpPr>
          <p:cNvPr id="25" name="TextovéPole 24">
            <a:extLst>
              <a:ext uri="{FF2B5EF4-FFF2-40B4-BE49-F238E27FC236}">
                <a16:creationId xmlns:a16="http://schemas.microsoft.com/office/drawing/2014/main" id="{C6F89564-A599-479A-B114-2CA815A9A0FA}"/>
              </a:ext>
            </a:extLst>
          </p:cNvPr>
          <p:cNvSpPr txBox="1"/>
          <p:nvPr/>
        </p:nvSpPr>
        <p:spPr>
          <a:xfrm>
            <a:off x="9196251" y="2580201"/>
            <a:ext cx="196850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82A32">
                    <a:lumMod val="65000"/>
                    <a:lumOff val="35000"/>
                  </a:srgbClr>
                </a:solidFill>
                <a:latin typeface="+mn-lt"/>
                <a:ea typeface="+mn-ea"/>
                <a:cs typeface="+mn-cs"/>
              </a:defRPr>
            </a:pPr>
            <a:r>
              <a:rPr kumimoji="0" lang="cs-CZ"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rPr>
              <a:t>Neví</a:t>
            </a:r>
            <a:endParaRPr kumimoji="0" lang="en-US" sz="2000" b="0" i="0" u="none" strike="noStrike" kern="1200" cap="none" spc="0" normalizeH="0" baseline="0" noProof="0">
              <a:ln>
                <a:noFill/>
              </a:ln>
              <a:solidFill>
                <a:srgbClr val="EFEFEF">
                  <a:lumMod val="10000"/>
                </a:srgbClr>
              </a:solidFill>
              <a:effectLst/>
              <a:uLnTx/>
              <a:uFillTx/>
              <a:latin typeface="Arial" panose="020B0604020202020204"/>
              <a:ea typeface="+mn-ea"/>
              <a:cs typeface="+mn-cs"/>
            </a:endParaRPr>
          </a:p>
        </p:txBody>
      </p:sp>
      <p:sp>
        <p:nvSpPr>
          <p:cNvPr id="5" name="TextovéPole 4">
            <a:extLst>
              <a:ext uri="{FF2B5EF4-FFF2-40B4-BE49-F238E27FC236}">
                <a16:creationId xmlns:a16="http://schemas.microsoft.com/office/drawing/2014/main" id="{B9F4E18F-ACCF-BF09-E3BF-AA54C10692EC}"/>
              </a:ext>
            </a:extLst>
          </p:cNvPr>
          <p:cNvSpPr txBox="1"/>
          <p:nvPr/>
        </p:nvSpPr>
        <p:spPr>
          <a:xfrm>
            <a:off x="-1" y="5819346"/>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0" i="1" u="none" strike="noStrike" kern="1200" cap="none" spc="0" normalizeH="0" baseline="0" noProof="0">
                <a:ln>
                  <a:noFill/>
                </a:ln>
                <a:solidFill>
                  <a:srgbClr val="282A32"/>
                </a:solidFill>
                <a:effectLst/>
                <a:uLnTx/>
                <a:uFillTx/>
                <a:latin typeface="Arial" panose="020B0604020202020204" pitchFamily="34" charset="0"/>
                <a:ea typeface="Arial" panose="020B0604020202020204" pitchFamily="34" charset="0"/>
                <a:cs typeface="Arial" panose="020B0604020202020204" pitchFamily="34" charset="0"/>
              </a:rPr>
              <a:t>Optimismus na trhu práce pro 3.</a:t>
            </a:r>
            <a:r>
              <a:rPr kumimoji="0" lang="cs-CZ" sz="1600" b="0" i="1" u="none" strike="noStrike" kern="1200" cap="none" spc="0" normalizeH="0" baseline="0" noProof="0">
                <a:ln>
                  <a:noFill/>
                </a:ln>
                <a:solidFill>
                  <a:srgbClr val="282A32"/>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cs-CZ" sz="2800" b="0" i="1" u="none" strike="noStrike" kern="1200" cap="none" spc="0" normalizeH="0" baseline="0" noProof="0">
                <a:ln>
                  <a:noFill/>
                </a:ln>
                <a:solidFill>
                  <a:srgbClr val="282A32"/>
                </a:solidFill>
                <a:effectLst/>
                <a:uLnTx/>
                <a:uFillTx/>
                <a:latin typeface="Arial" panose="020B0604020202020204" pitchFamily="34" charset="0"/>
                <a:ea typeface="Arial" panose="020B0604020202020204" pitchFamily="34" charset="0"/>
                <a:cs typeface="Arial" panose="020B0604020202020204" pitchFamily="34" charset="0"/>
              </a:rPr>
              <a:t>čtvrtletí mírně roste.</a:t>
            </a:r>
            <a:endParaRPr kumimoji="0" lang="cs-CZ" sz="1400" b="0" i="1" u="none" strike="noStrike" kern="1200" cap="none" spc="0" normalizeH="0" baseline="0" noProof="0">
              <a:ln>
                <a:noFill/>
              </a:ln>
              <a:solidFill>
                <a:srgbClr val="282A32"/>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3237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ABF75-2467-42DF-8EBB-A704EB8816EF}"/>
              </a:ext>
            </a:extLst>
          </p:cNvPr>
          <p:cNvSpPr>
            <a:spLocks noGrp="1"/>
          </p:cNvSpPr>
          <p:nvPr>
            <p:ph type="title"/>
          </p:nvPr>
        </p:nvSpPr>
        <p:spPr/>
        <p:txBody>
          <a:bodyPr/>
          <a:lstStyle/>
          <a:p>
            <a:r>
              <a:rPr lang="cs-CZ"/>
              <a:t>ManpowerGroup index trhu práce</a:t>
            </a:r>
          </a:p>
        </p:txBody>
      </p:sp>
      <p:pic>
        <p:nvPicPr>
          <p:cNvPr id="4" name="Obrázok 4">
            <a:extLst>
              <a:ext uri="{FF2B5EF4-FFF2-40B4-BE49-F238E27FC236}">
                <a16:creationId xmlns:a16="http://schemas.microsoft.com/office/drawing/2014/main" id="{435DC748-465F-4BBB-B6E9-7F17DA2F82DE}"/>
              </a:ext>
            </a:extLst>
          </p:cNvPr>
          <p:cNvPicPr>
            <a:picLocks noChangeAspect="1"/>
          </p:cNvPicPr>
          <p:nvPr/>
        </p:nvPicPr>
        <p:blipFill>
          <a:blip r:embed="rId3">
            <a:biLevel thresh="50000"/>
            <a:alphaModFix amt="50000"/>
          </a:blip>
          <a:stretch>
            <a:fillRect/>
          </a:stretch>
        </p:blipFill>
        <p:spPr>
          <a:xfrm>
            <a:off x="1570244" y="5308387"/>
            <a:ext cx="1094804" cy="1038706"/>
          </a:xfrm>
          <a:prstGeom prst="rect">
            <a:avLst/>
          </a:prstGeom>
        </p:spPr>
      </p:pic>
      <p:pic>
        <p:nvPicPr>
          <p:cNvPr id="5" name="Obrázek 4">
            <a:extLst>
              <a:ext uri="{FF2B5EF4-FFF2-40B4-BE49-F238E27FC236}">
                <a16:creationId xmlns:a16="http://schemas.microsoft.com/office/drawing/2014/main" id="{11C98B76-6A16-4A8A-ABB6-A9A0D6F18144}"/>
              </a:ext>
            </a:extLst>
          </p:cNvPr>
          <p:cNvPicPr>
            <a:picLocks noChangeAspect="1"/>
          </p:cNvPicPr>
          <p:nvPr/>
        </p:nvPicPr>
        <p:blipFill>
          <a:blip r:embed="rId4">
            <a:clrChange>
              <a:clrFrom>
                <a:srgbClr val="FFFFFF"/>
              </a:clrFrom>
              <a:clrTo>
                <a:srgbClr val="FFFFFF">
                  <a:alpha val="0"/>
                </a:srgbClr>
              </a:clrTo>
            </a:clrChange>
            <a:biLevel thresh="25000"/>
            <a:alphaModFix amt="50000"/>
          </a:blip>
          <a:stretch>
            <a:fillRect/>
          </a:stretch>
        </p:blipFill>
        <p:spPr>
          <a:xfrm>
            <a:off x="1787481" y="3187061"/>
            <a:ext cx="603294" cy="830383"/>
          </a:xfrm>
          <a:prstGeom prst="rect">
            <a:avLst/>
          </a:prstGeom>
        </p:spPr>
      </p:pic>
      <p:pic>
        <p:nvPicPr>
          <p:cNvPr id="6" name="Obrázek 5" descr="Obsah obrázku text, herna, místnost, vektorová grafika&#10;&#10;Popis byl vytvořen automaticky">
            <a:extLst>
              <a:ext uri="{FF2B5EF4-FFF2-40B4-BE49-F238E27FC236}">
                <a16:creationId xmlns:a16="http://schemas.microsoft.com/office/drawing/2014/main" id="{B8A96380-FE13-4D77-9934-9B3ADAD8A951}"/>
              </a:ext>
            </a:extLst>
          </p:cNvPr>
          <p:cNvPicPr>
            <a:picLocks noChangeAspect="1"/>
          </p:cNvPicPr>
          <p:nvPr/>
        </p:nvPicPr>
        <p:blipFill>
          <a:blip r:embed="rId5">
            <a:clrChange>
              <a:clrFrom>
                <a:srgbClr val="FFFFFF"/>
              </a:clrFrom>
              <a:clrTo>
                <a:srgbClr val="FFFFFF">
                  <a:alpha val="0"/>
                </a:srgbClr>
              </a:clrTo>
            </a:clrChange>
            <a:biLevel thresh="25000"/>
            <a:alphaModFix amt="50000"/>
            <a:extLst>
              <a:ext uri="{28A0092B-C50C-407E-A947-70E740481C1C}">
                <a14:useLocalDpi xmlns:a14="http://schemas.microsoft.com/office/drawing/2010/main" val="0"/>
              </a:ext>
            </a:extLst>
          </a:blip>
          <a:stretch>
            <a:fillRect/>
          </a:stretch>
        </p:blipFill>
        <p:spPr>
          <a:xfrm>
            <a:off x="5193353" y="5159947"/>
            <a:ext cx="1160367" cy="1119998"/>
          </a:xfrm>
          <a:prstGeom prst="rect">
            <a:avLst/>
          </a:prstGeom>
        </p:spPr>
      </p:pic>
      <p:grpSp>
        <p:nvGrpSpPr>
          <p:cNvPr id="7" name="Skupina 6">
            <a:extLst>
              <a:ext uri="{FF2B5EF4-FFF2-40B4-BE49-F238E27FC236}">
                <a16:creationId xmlns:a16="http://schemas.microsoft.com/office/drawing/2014/main" id="{107FC461-DF16-4D39-88E9-20CB4019E486}"/>
              </a:ext>
            </a:extLst>
          </p:cNvPr>
          <p:cNvGrpSpPr/>
          <p:nvPr/>
        </p:nvGrpSpPr>
        <p:grpSpPr>
          <a:xfrm>
            <a:off x="8876636" y="5834164"/>
            <a:ext cx="1142683" cy="552104"/>
            <a:chOff x="8336908" y="5940754"/>
            <a:chExt cx="1561868" cy="703897"/>
          </a:xfrm>
          <a:solidFill>
            <a:schemeClr val="bg1">
              <a:alpha val="54000"/>
            </a:schemeClr>
          </a:solidFill>
        </p:grpSpPr>
        <p:grpSp>
          <p:nvGrpSpPr>
            <p:cNvPr id="8" name="Skupina 7">
              <a:extLst>
                <a:ext uri="{FF2B5EF4-FFF2-40B4-BE49-F238E27FC236}">
                  <a16:creationId xmlns:a16="http://schemas.microsoft.com/office/drawing/2014/main" id="{540E22F5-A0B2-486A-A8AC-56A30967C79E}"/>
                </a:ext>
              </a:extLst>
            </p:cNvPr>
            <p:cNvGrpSpPr/>
            <p:nvPr/>
          </p:nvGrpSpPr>
          <p:grpSpPr>
            <a:xfrm>
              <a:off x="8336908" y="6114568"/>
              <a:ext cx="529589" cy="530083"/>
              <a:chOff x="8314330" y="6070637"/>
              <a:chExt cx="529589" cy="530083"/>
            </a:xfrm>
            <a:grpFill/>
          </p:grpSpPr>
          <p:sp>
            <p:nvSpPr>
              <p:cNvPr id="11" name="Freeform 5">
                <a:extLst>
                  <a:ext uri="{FF2B5EF4-FFF2-40B4-BE49-F238E27FC236}">
                    <a16:creationId xmlns:a16="http://schemas.microsoft.com/office/drawing/2014/main" id="{BC47A9E0-7DA1-4C05-9F2D-0D07ADC9E547}"/>
                  </a:ext>
                </a:extLst>
              </p:cNvPr>
              <p:cNvSpPr>
                <a:spLocks noEditPoints="1"/>
              </p:cNvSpPr>
              <p:nvPr/>
            </p:nvSpPr>
            <p:spPr bwMode="auto">
              <a:xfrm rot="2724174">
                <a:off x="8314083" y="6070884"/>
                <a:ext cx="530083" cy="529589"/>
              </a:xfrm>
              <a:custGeom>
                <a:avLst/>
                <a:gdLst>
                  <a:gd name="T0" fmla="*/ 1092 w 1092"/>
                  <a:gd name="T1" fmla="*/ 593 h 1092"/>
                  <a:gd name="T2" fmla="*/ 1092 w 1092"/>
                  <a:gd name="T3" fmla="*/ 499 h 1092"/>
                  <a:gd name="T4" fmla="*/ 964 w 1092"/>
                  <a:gd name="T5" fmla="*/ 469 h 1092"/>
                  <a:gd name="T6" fmla="*/ 947 w 1092"/>
                  <a:gd name="T7" fmla="*/ 401 h 1092"/>
                  <a:gd name="T8" fmla="*/ 1045 w 1092"/>
                  <a:gd name="T9" fmla="*/ 311 h 1092"/>
                  <a:gd name="T10" fmla="*/ 998 w 1092"/>
                  <a:gd name="T11" fmla="*/ 230 h 1092"/>
                  <a:gd name="T12" fmla="*/ 875 w 1092"/>
                  <a:gd name="T13" fmla="*/ 269 h 1092"/>
                  <a:gd name="T14" fmla="*/ 823 w 1092"/>
                  <a:gd name="T15" fmla="*/ 217 h 1092"/>
                  <a:gd name="T16" fmla="*/ 862 w 1092"/>
                  <a:gd name="T17" fmla="*/ 94 h 1092"/>
                  <a:gd name="T18" fmla="*/ 781 w 1092"/>
                  <a:gd name="T19" fmla="*/ 47 h 1092"/>
                  <a:gd name="T20" fmla="*/ 691 w 1092"/>
                  <a:gd name="T21" fmla="*/ 145 h 1092"/>
                  <a:gd name="T22" fmla="*/ 623 w 1092"/>
                  <a:gd name="T23" fmla="*/ 128 h 1092"/>
                  <a:gd name="T24" fmla="*/ 593 w 1092"/>
                  <a:gd name="T25" fmla="*/ 0 h 1092"/>
                  <a:gd name="T26" fmla="*/ 499 w 1092"/>
                  <a:gd name="T27" fmla="*/ 0 h 1092"/>
                  <a:gd name="T28" fmla="*/ 469 w 1092"/>
                  <a:gd name="T29" fmla="*/ 128 h 1092"/>
                  <a:gd name="T30" fmla="*/ 401 w 1092"/>
                  <a:gd name="T31" fmla="*/ 145 h 1092"/>
                  <a:gd name="T32" fmla="*/ 311 w 1092"/>
                  <a:gd name="T33" fmla="*/ 47 h 1092"/>
                  <a:gd name="T34" fmla="*/ 230 w 1092"/>
                  <a:gd name="T35" fmla="*/ 94 h 1092"/>
                  <a:gd name="T36" fmla="*/ 269 w 1092"/>
                  <a:gd name="T37" fmla="*/ 217 h 1092"/>
                  <a:gd name="T38" fmla="*/ 218 w 1092"/>
                  <a:gd name="T39" fmla="*/ 269 h 1092"/>
                  <a:gd name="T40" fmla="*/ 94 w 1092"/>
                  <a:gd name="T41" fmla="*/ 230 h 1092"/>
                  <a:gd name="T42" fmla="*/ 47 w 1092"/>
                  <a:gd name="T43" fmla="*/ 311 h 1092"/>
                  <a:gd name="T44" fmla="*/ 145 w 1092"/>
                  <a:gd name="T45" fmla="*/ 401 h 1092"/>
                  <a:gd name="T46" fmla="*/ 128 w 1092"/>
                  <a:gd name="T47" fmla="*/ 469 h 1092"/>
                  <a:gd name="T48" fmla="*/ 0 w 1092"/>
                  <a:gd name="T49" fmla="*/ 499 h 1092"/>
                  <a:gd name="T50" fmla="*/ 0 w 1092"/>
                  <a:gd name="T51" fmla="*/ 593 h 1092"/>
                  <a:gd name="T52" fmla="*/ 128 w 1092"/>
                  <a:gd name="T53" fmla="*/ 623 h 1092"/>
                  <a:gd name="T54" fmla="*/ 145 w 1092"/>
                  <a:gd name="T55" fmla="*/ 691 h 1092"/>
                  <a:gd name="T56" fmla="*/ 47 w 1092"/>
                  <a:gd name="T57" fmla="*/ 781 h 1092"/>
                  <a:gd name="T58" fmla="*/ 94 w 1092"/>
                  <a:gd name="T59" fmla="*/ 862 h 1092"/>
                  <a:gd name="T60" fmla="*/ 218 w 1092"/>
                  <a:gd name="T61" fmla="*/ 823 h 1092"/>
                  <a:gd name="T62" fmla="*/ 269 w 1092"/>
                  <a:gd name="T63" fmla="*/ 874 h 1092"/>
                  <a:gd name="T64" fmla="*/ 230 w 1092"/>
                  <a:gd name="T65" fmla="*/ 998 h 1092"/>
                  <a:gd name="T66" fmla="*/ 311 w 1092"/>
                  <a:gd name="T67" fmla="*/ 1045 h 1092"/>
                  <a:gd name="T68" fmla="*/ 401 w 1092"/>
                  <a:gd name="T69" fmla="*/ 947 h 1092"/>
                  <a:gd name="T70" fmla="*/ 469 w 1092"/>
                  <a:gd name="T71" fmla="*/ 964 h 1092"/>
                  <a:gd name="T72" fmla="*/ 499 w 1092"/>
                  <a:gd name="T73" fmla="*/ 1092 h 1092"/>
                  <a:gd name="T74" fmla="*/ 593 w 1092"/>
                  <a:gd name="T75" fmla="*/ 1092 h 1092"/>
                  <a:gd name="T76" fmla="*/ 623 w 1092"/>
                  <a:gd name="T77" fmla="*/ 964 h 1092"/>
                  <a:gd name="T78" fmla="*/ 691 w 1092"/>
                  <a:gd name="T79" fmla="*/ 947 h 1092"/>
                  <a:gd name="T80" fmla="*/ 781 w 1092"/>
                  <a:gd name="T81" fmla="*/ 1045 h 1092"/>
                  <a:gd name="T82" fmla="*/ 862 w 1092"/>
                  <a:gd name="T83" fmla="*/ 998 h 1092"/>
                  <a:gd name="T84" fmla="*/ 823 w 1092"/>
                  <a:gd name="T85" fmla="*/ 874 h 1092"/>
                  <a:gd name="T86" fmla="*/ 875 w 1092"/>
                  <a:gd name="T87" fmla="*/ 823 h 1092"/>
                  <a:gd name="T88" fmla="*/ 998 w 1092"/>
                  <a:gd name="T89" fmla="*/ 862 h 1092"/>
                  <a:gd name="T90" fmla="*/ 1045 w 1092"/>
                  <a:gd name="T91" fmla="*/ 781 h 1092"/>
                  <a:gd name="T92" fmla="*/ 947 w 1092"/>
                  <a:gd name="T93" fmla="*/ 691 h 1092"/>
                  <a:gd name="T94" fmla="*/ 964 w 1092"/>
                  <a:gd name="T95" fmla="*/ 623 h 1092"/>
                  <a:gd name="T96" fmla="*/ 1092 w 1092"/>
                  <a:gd name="T97" fmla="*/ 593 h 1092"/>
                  <a:gd name="T98" fmla="*/ 546 w 1092"/>
                  <a:gd name="T99" fmla="*/ 802 h 1092"/>
                  <a:gd name="T100" fmla="*/ 290 w 1092"/>
                  <a:gd name="T101" fmla="*/ 546 h 1092"/>
                  <a:gd name="T102" fmla="*/ 546 w 1092"/>
                  <a:gd name="T103" fmla="*/ 290 h 1092"/>
                  <a:gd name="T104" fmla="*/ 802 w 1092"/>
                  <a:gd name="T105" fmla="*/ 546 h 1092"/>
                  <a:gd name="T106" fmla="*/ 546 w 1092"/>
                  <a:gd name="T107" fmla="*/ 80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2" h="1092">
                    <a:moveTo>
                      <a:pt x="1092" y="593"/>
                    </a:moveTo>
                    <a:cubicBezTo>
                      <a:pt x="1092" y="499"/>
                      <a:pt x="1092" y="499"/>
                      <a:pt x="1092" y="499"/>
                    </a:cubicBezTo>
                    <a:cubicBezTo>
                      <a:pt x="964" y="469"/>
                      <a:pt x="964" y="469"/>
                      <a:pt x="964" y="469"/>
                    </a:cubicBezTo>
                    <a:cubicBezTo>
                      <a:pt x="960" y="443"/>
                      <a:pt x="956" y="422"/>
                      <a:pt x="947" y="401"/>
                    </a:cubicBezTo>
                    <a:cubicBezTo>
                      <a:pt x="1045" y="311"/>
                      <a:pt x="1045" y="311"/>
                      <a:pt x="1045" y="311"/>
                    </a:cubicBezTo>
                    <a:cubicBezTo>
                      <a:pt x="998" y="230"/>
                      <a:pt x="998" y="230"/>
                      <a:pt x="998" y="230"/>
                    </a:cubicBezTo>
                    <a:cubicBezTo>
                      <a:pt x="875" y="269"/>
                      <a:pt x="875" y="269"/>
                      <a:pt x="875" y="269"/>
                    </a:cubicBezTo>
                    <a:cubicBezTo>
                      <a:pt x="858" y="251"/>
                      <a:pt x="841" y="234"/>
                      <a:pt x="823" y="217"/>
                    </a:cubicBezTo>
                    <a:cubicBezTo>
                      <a:pt x="862" y="94"/>
                      <a:pt x="862" y="94"/>
                      <a:pt x="862" y="94"/>
                    </a:cubicBezTo>
                    <a:cubicBezTo>
                      <a:pt x="781" y="47"/>
                      <a:pt x="781" y="47"/>
                      <a:pt x="781" y="47"/>
                    </a:cubicBezTo>
                    <a:cubicBezTo>
                      <a:pt x="691" y="145"/>
                      <a:pt x="691" y="145"/>
                      <a:pt x="691" y="145"/>
                    </a:cubicBezTo>
                    <a:cubicBezTo>
                      <a:pt x="670" y="136"/>
                      <a:pt x="644" y="132"/>
                      <a:pt x="623" y="128"/>
                    </a:cubicBezTo>
                    <a:cubicBezTo>
                      <a:pt x="593" y="0"/>
                      <a:pt x="593" y="0"/>
                      <a:pt x="593" y="0"/>
                    </a:cubicBezTo>
                    <a:cubicBezTo>
                      <a:pt x="499" y="0"/>
                      <a:pt x="499" y="0"/>
                      <a:pt x="499" y="0"/>
                    </a:cubicBezTo>
                    <a:cubicBezTo>
                      <a:pt x="469" y="128"/>
                      <a:pt x="469" y="128"/>
                      <a:pt x="469" y="128"/>
                    </a:cubicBezTo>
                    <a:cubicBezTo>
                      <a:pt x="444" y="132"/>
                      <a:pt x="422" y="136"/>
                      <a:pt x="401" y="145"/>
                    </a:cubicBezTo>
                    <a:cubicBezTo>
                      <a:pt x="311" y="47"/>
                      <a:pt x="311" y="47"/>
                      <a:pt x="311" y="47"/>
                    </a:cubicBezTo>
                    <a:cubicBezTo>
                      <a:pt x="230" y="94"/>
                      <a:pt x="230" y="94"/>
                      <a:pt x="230" y="94"/>
                    </a:cubicBezTo>
                    <a:cubicBezTo>
                      <a:pt x="269" y="217"/>
                      <a:pt x="269" y="217"/>
                      <a:pt x="269" y="217"/>
                    </a:cubicBezTo>
                    <a:cubicBezTo>
                      <a:pt x="252" y="234"/>
                      <a:pt x="235" y="251"/>
                      <a:pt x="218" y="269"/>
                    </a:cubicBezTo>
                    <a:cubicBezTo>
                      <a:pt x="94" y="230"/>
                      <a:pt x="94" y="230"/>
                      <a:pt x="94" y="230"/>
                    </a:cubicBezTo>
                    <a:cubicBezTo>
                      <a:pt x="47" y="311"/>
                      <a:pt x="47" y="311"/>
                      <a:pt x="47" y="311"/>
                    </a:cubicBezTo>
                    <a:cubicBezTo>
                      <a:pt x="145" y="401"/>
                      <a:pt x="145" y="401"/>
                      <a:pt x="145" y="401"/>
                    </a:cubicBezTo>
                    <a:cubicBezTo>
                      <a:pt x="137" y="422"/>
                      <a:pt x="132" y="448"/>
                      <a:pt x="128" y="469"/>
                    </a:cubicBezTo>
                    <a:cubicBezTo>
                      <a:pt x="0" y="499"/>
                      <a:pt x="0" y="499"/>
                      <a:pt x="0" y="499"/>
                    </a:cubicBezTo>
                    <a:cubicBezTo>
                      <a:pt x="0" y="593"/>
                      <a:pt x="0" y="593"/>
                      <a:pt x="0" y="593"/>
                    </a:cubicBezTo>
                    <a:cubicBezTo>
                      <a:pt x="128" y="623"/>
                      <a:pt x="128" y="623"/>
                      <a:pt x="128" y="623"/>
                    </a:cubicBezTo>
                    <a:cubicBezTo>
                      <a:pt x="132" y="648"/>
                      <a:pt x="137" y="670"/>
                      <a:pt x="145" y="691"/>
                    </a:cubicBezTo>
                    <a:cubicBezTo>
                      <a:pt x="47" y="781"/>
                      <a:pt x="47" y="781"/>
                      <a:pt x="47" y="781"/>
                    </a:cubicBezTo>
                    <a:cubicBezTo>
                      <a:pt x="94" y="862"/>
                      <a:pt x="94" y="862"/>
                      <a:pt x="94" y="862"/>
                    </a:cubicBezTo>
                    <a:cubicBezTo>
                      <a:pt x="218" y="823"/>
                      <a:pt x="218" y="823"/>
                      <a:pt x="218" y="823"/>
                    </a:cubicBezTo>
                    <a:cubicBezTo>
                      <a:pt x="235" y="840"/>
                      <a:pt x="252" y="857"/>
                      <a:pt x="269" y="874"/>
                    </a:cubicBezTo>
                    <a:cubicBezTo>
                      <a:pt x="230" y="998"/>
                      <a:pt x="230" y="998"/>
                      <a:pt x="230" y="998"/>
                    </a:cubicBezTo>
                    <a:cubicBezTo>
                      <a:pt x="311" y="1045"/>
                      <a:pt x="311" y="1045"/>
                      <a:pt x="311" y="1045"/>
                    </a:cubicBezTo>
                    <a:cubicBezTo>
                      <a:pt x="401" y="947"/>
                      <a:pt x="401" y="947"/>
                      <a:pt x="401" y="947"/>
                    </a:cubicBezTo>
                    <a:cubicBezTo>
                      <a:pt x="422" y="955"/>
                      <a:pt x="448" y="960"/>
                      <a:pt x="469" y="964"/>
                    </a:cubicBezTo>
                    <a:cubicBezTo>
                      <a:pt x="499" y="1092"/>
                      <a:pt x="499" y="1092"/>
                      <a:pt x="499" y="1092"/>
                    </a:cubicBezTo>
                    <a:cubicBezTo>
                      <a:pt x="593" y="1092"/>
                      <a:pt x="593" y="1092"/>
                      <a:pt x="593" y="1092"/>
                    </a:cubicBezTo>
                    <a:cubicBezTo>
                      <a:pt x="623" y="964"/>
                      <a:pt x="623" y="964"/>
                      <a:pt x="623" y="964"/>
                    </a:cubicBezTo>
                    <a:cubicBezTo>
                      <a:pt x="649" y="960"/>
                      <a:pt x="670" y="955"/>
                      <a:pt x="691" y="947"/>
                    </a:cubicBezTo>
                    <a:cubicBezTo>
                      <a:pt x="781" y="1045"/>
                      <a:pt x="781" y="1045"/>
                      <a:pt x="781" y="1045"/>
                    </a:cubicBezTo>
                    <a:cubicBezTo>
                      <a:pt x="862" y="998"/>
                      <a:pt x="862" y="998"/>
                      <a:pt x="862" y="998"/>
                    </a:cubicBezTo>
                    <a:cubicBezTo>
                      <a:pt x="823" y="874"/>
                      <a:pt x="823" y="874"/>
                      <a:pt x="823" y="874"/>
                    </a:cubicBezTo>
                    <a:cubicBezTo>
                      <a:pt x="841" y="857"/>
                      <a:pt x="858" y="840"/>
                      <a:pt x="875" y="823"/>
                    </a:cubicBezTo>
                    <a:cubicBezTo>
                      <a:pt x="998" y="862"/>
                      <a:pt x="998" y="862"/>
                      <a:pt x="998" y="862"/>
                    </a:cubicBezTo>
                    <a:cubicBezTo>
                      <a:pt x="1045" y="781"/>
                      <a:pt x="1045" y="781"/>
                      <a:pt x="1045" y="781"/>
                    </a:cubicBezTo>
                    <a:cubicBezTo>
                      <a:pt x="947" y="691"/>
                      <a:pt x="947" y="691"/>
                      <a:pt x="947" y="691"/>
                    </a:cubicBezTo>
                    <a:cubicBezTo>
                      <a:pt x="956" y="670"/>
                      <a:pt x="960" y="644"/>
                      <a:pt x="964" y="623"/>
                    </a:cubicBezTo>
                    <a:lnTo>
                      <a:pt x="1092" y="593"/>
                    </a:lnTo>
                    <a:close/>
                    <a:moveTo>
                      <a:pt x="546" y="802"/>
                    </a:moveTo>
                    <a:cubicBezTo>
                      <a:pt x="405" y="802"/>
                      <a:pt x="290" y="687"/>
                      <a:pt x="290" y="546"/>
                    </a:cubicBezTo>
                    <a:cubicBezTo>
                      <a:pt x="290" y="405"/>
                      <a:pt x="405" y="290"/>
                      <a:pt x="546" y="290"/>
                    </a:cubicBezTo>
                    <a:cubicBezTo>
                      <a:pt x="687" y="290"/>
                      <a:pt x="802" y="405"/>
                      <a:pt x="802" y="546"/>
                    </a:cubicBezTo>
                    <a:cubicBezTo>
                      <a:pt x="802" y="687"/>
                      <a:pt x="687" y="802"/>
                      <a:pt x="546" y="80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66696E"/>
                  </a:solidFill>
                  <a:effectLst/>
                  <a:uLnTx/>
                  <a:uFillTx/>
                  <a:latin typeface="Arial" panose="020B0604020202020204"/>
                  <a:ea typeface="+mn-ea"/>
                  <a:cs typeface="+mn-cs"/>
                </a:endParaRPr>
              </a:p>
            </p:txBody>
          </p:sp>
          <p:sp>
            <p:nvSpPr>
              <p:cNvPr id="12" name="Freeform 6">
                <a:extLst>
                  <a:ext uri="{FF2B5EF4-FFF2-40B4-BE49-F238E27FC236}">
                    <a16:creationId xmlns:a16="http://schemas.microsoft.com/office/drawing/2014/main" id="{B44DE14E-D04D-40EF-AA13-03C2AA492247}"/>
                  </a:ext>
                </a:extLst>
              </p:cNvPr>
              <p:cNvSpPr>
                <a:spLocks/>
              </p:cNvSpPr>
              <p:nvPr/>
            </p:nvSpPr>
            <p:spPr bwMode="auto">
              <a:xfrm rot="2724174">
                <a:off x="8539514" y="6295186"/>
                <a:ext cx="86867" cy="86866"/>
              </a:xfrm>
              <a:custGeom>
                <a:avLst/>
                <a:gdLst>
                  <a:gd name="T0" fmla="*/ 89 w 179"/>
                  <a:gd name="T1" fmla="*/ 0 h 179"/>
                  <a:gd name="T2" fmla="*/ 0 w 179"/>
                  <a:gd name="T3" fmla="*/ 90 h 179"/>
                  <a:gd name="T4" fmla="*/ 89 w 179"/>
                  <a:gd name="T5" fmla="*/ 179 h 179"/>
                  <a:gd name="T6" fmla="*/ 179 w 179"/>
                  <a:gd name="T7" fmla="*/ 90 h 179"/>
                  <a:gd name="T8" fmla="*/ 89 w 179"/>
                  <a:gd name="T9" fmla="*/ 0 h 179"/>
                </a:gdLst>
                <a:ahLst/>
                <a:cxnLst>
                  <a:cxn ang="0">
                    <a:pos x="T0" y="T1"/>
                  </a:cxn>
                  <a:cxn ang="0">
                    <a:pos x="T2" y="T3"/>
                  </a:cxn>
                  <a:cxn ang="0">
                    <a:pos x="T4" y="T5"/>
                  </a:cxn>
                  <a:cxn ang="0">
                    <a:pos x="T6" y="T7"/>
                  </a:cxn>
                  <a:cxn ang="0">
                    <a:pos x="T8" y="T9"/>
                  </a:cxn>
                </a:cxnLst>
                <a:rect l="0" t="0" r="r" b="b"/>
                <a:pathLst>
                  <a:path w="179" h="179">
                    <a:moveTo>
                      <a:pt x="89" y="0"/>
                    </a:moveTo>
                    <a:cubicBezTo>
                      <a:pt x="38" y="0"/>
                      <a:pt x="0" y="43"/>
                      <a:pt x="0" y="90"/>
                    </a:cubicBezTo>
                    <a:cubicBezTo>
                      <a:pt x="0" y="141"/>
                      <a:pt x="42" y="179"/>
                      <a:pt x="89" y="179"/>
                    </a:cubicBezTo>
                    <a:cubicBezTo>
                      <a:pt x="140" y="179"/>
                      <a:pt x="179" y="137"/>
                      <a:pt x="179" y="90"/>
                    </a:cubicBezTo>
                    <a:cubicBezTo>
                      <a:pt x="179" y="39"/>
                      <a:pt x="140" y="0"/>
                      <a:pt x="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66696E"/>
                  </a:solidFill>
                  <a:effectLst/>
                  <a:uLnTx/>
                  <a:uFillTx/>
                  <a:latin typeface="Arial" panose="020B0604020202020204"/>
                  <a:ea typeface="+mn-ea"/>
                  <a:cs typeface="+mn-cs"/>
                </a:endParaRPr>
              </a:p>
            </p:txBody>
          </p:sp>
        </p:grpSp>
        <p:sp>
          <p:nvSpPr>
            <p:cNvPr id="9" name="Freeform 7">
              <a:extLst>
                <a:ext uri="{FF2B5EF4-FFF2-40B4-BE49-F238E27FC236}">
                  <a16:creationId xmlns:a16="http://schemas.microsoft.com/office/drawing/2014/main" id="{02B9D73C-289E-4A3B-A62F-AE4B260B8B56}"/>
                </a:ext>
              </a:extLst>
            </p:cNvPr>
            <p:cNvSpPr>
              <a:spLocks noEditPoints="1"/>
            </p:cNvSpPr>
            <p:nvPr/>
          </p:nvSpPr>
          <p:spPr bwMode="auto">
            <a:xfrm rot="2724174">
              <a:off x="8895617" y="5940755"/>
              <a:ext cx="631263" cy="631262"/>
            </a:xfrm>
            <a:custGeom>
              <a:avLst/>
              <a:gdLst>
                <a:gd name="T0" fmla="*/ 1267 w 1301"/>
                <a:gd name="T1" fmla="*/ 875 h 1301"/>
                <a:gd name="T2" fmla="*/ 1297 w 1301"/>
                <a:gd name="T3" fmla="*/ 768 h 1301"/>
                <a:gd name="T4" fmla="*/ 1160 w 1301"/>
                <a:gd name="T5" fmla="*/ 695 h 1301"/>
                <a:gd name="T6" fmla="*/ 1160 w 1301"/>
                <a:gd name="T7" fmla="*/ 610 h 1301"/>
                <a:gd name="T8" fmla="*/ 1301 w 1301"/>
                <a:gd name="T9" fmla="*/ 538 h 1301"/>
                <a:gd name="T10" fmla="*/ 1267 w 1301"/>
                <a:gd name="T11" fmla="*/ 427 h 1301"/>
                <a:gd name="T12" fmla="*/ 1109 w 1301"/>
                <a:gd name="T13" fmla="*/ 435 h 1301"/>
                <a:gd name="T14" fmla="*/ 1067 w 1301"/>
                <a:gd name="T15" fmla="*/ 358 h 1301"/>
                <a:gd name="T16" fmla="*/ 1152 w 1301"/>
                <a:gd name="T17" fmla="*/ 226 h 1301"/>
                <a:gd name="T18" fmla="*/ 1071 w 1301"/>
                <a:gd name="T19" fmla="*/ 145 h 1301"/>
                <a:gd name="T20" fmla="*/ 939 w 1301"/>
                <a:gd name="T21" fmla="*/ 230 h 1301"/>
                <a:gd name="T22" fmla="*/ 866 w 1301"/>
                <a:gd name="T23" fmla="*/ 188 h 1301"/>
                <a:gd name="T24" fmla="*/ 875 w 1301"/>
                <a:gd name="T25" fmla="*/ 30 h 1301"/>
                <a:gd name="T26" fmla="*/ 764 w 1301"/>
                <a:gd name="T27" fmla="*/ 0 h 1301"/>
                <a:gd name="T28" fmla="*/ 691 w 1301"/>
                <a:gd name="T29" fmla="*/ 141 h 1301"/>
                <a:gd name="T30" fmla="*/ 606 w 1301"/>
                <a:gd name="T31" fmla="*/ 141 h 1301"/>
                <a:gd name="T32" fmla="*/ 538 w 1301"/>
                <a:gd name="T33" fmla="*/ 0 h 1301"/>
                <a:gd name="T34" fmla="*/ 427 w 1301"/>
                <a:gd name="T35" fmla="*/ 30 h 1301"/>
                <a:gd name="T36" fmla="*/ 435 w 1301"/>
                <a:gd name="T37" fmla="*/ 188 h 1301"/>
                <a:gd name="T38" fmla="*/ 358 w 1301"/>
                <a:gd name="T39" fmla="*/ 230 h 1301"/>
                <a:gd name="T40" fmla="*/ 226 w 1301"/>
                <a:gd name="T41" fmla="*/ 145 h 1301"/>
                <a:gd name="T42" fmla="*/ 145 w 1301"/>
                <a:gd name="T43" fmla="*/ 222 h 1301"/>
                <a:gd name="T44" fmla="*/ 230 w 1301"/>
                <a:gd name="T45" fmla="*/ 354 h 1301"/>
                <a:gd name="T46" fmla="*/ 188 w 1301"/>
                <a:gd name="T47" fmla="*/ 427 h 1301"/>
                <a:gd name="T48" fmla="*/ 30 w 1301"/>
                <a:gd name="T49" fmla="*/ 418 h 1301"/>
                <a:gd name="T50" fmla="*/ 0 w 1301"/>
                <a:gd name="T51" fmla="*/ 529 h 1301"/>
                <a:gd name="T52" fmla="*/ 141 w 1301"/>
                <a:gd name="T53" fmla="*/ 602 h 1301"/>
                <a:gd name="T54" fmla="*/ 141 w 1301"/>
                <a:gd name="T55" fmla="*/ 687 h 1301"/>
                <a:gd name="T56" fmla="*/ 0 w 1301"/>
                <a:gd name="T57" fmla="*/ 759 h 1301"/>
                <a:gd name="T58" fmla="*/ 30 w 1301"/>
                <a:gd name="T59" fmla="*/ 870 h 1301"/>
                <a:gd name="T60" fmla="*/ 188 w 1301"/>
                <a:gd name="T61" fmla="*/ 862 h 1301"/>
                <a:gd name="T62" fmla="*/ 230 w 1301"/>
                <a:gd name="T63" fmla="*/ 939 h 1301"/>
                <a:gd name="T64" fmla="*/ 145 w 1301"/>
                <a:gd name="T65" fmla="*/ 1071 h 1301"/>
                <a:gd name="T66" fmla="*/ 226 w 1301"/>
                <a:gd name="T67" fmla="*/ 1152 h 1301"/>
                <a:gd name="T68" fmla="*/ 358 w 1301"/>
                <a:gd name="T69" fmla="*/ 1067 h 1301"/>
                <a:gd name="T70" fmla="*/ 431 w 1301"/>
                <a:gd name="T71" fmla="*/ 1109 h 1301"/>
                <a:gd name="T72" fmla="*/ 422 w 1301"/>
                <a:gd name="T73" fmla="*/ 1267 h 1301"/>
                <a:gd name="T74" fmla="*/ 533 w 1301"/>
                <a:gd name="T75" fmla="*/ 1297 h 1301"/>
                <a:gd name="T76" fmla="*/ 606 w 1301"/>
                <a:gd name="T77" fmla="*/ 1161 h 1301"/>
                <a:gd name="T78" fmla="*/ 691 w 1301"/>
                <a:gd name="T79" fmla="*/ 1161 h 1301"/>
                <a:gd name="T80" fmla="*/ 764 w 1301"/>
                <a:gd name="T81" fmla="*/ 1301 h 1301"/>
                <a:gd name="T82" fmla="*/ 875 w 1301"/>
                <a:gd name="T83" fmla="*/ 1271 h 1301"/>
                <a:gd name="T84" fmla="*/ 866 w 1301"/>
                <a:gd name="T85" fmla="*/ 1114 h 1301"/>
                <a:gd name="T86" fmla="*/ 943 w 1301"/>
                <a:gd name="T87" fmla="*/ 1071 h 1301"/>
                <a:gd name="T88" fmla="*/ 1075 w 1301"/>
                <a:gd name="T89" fmla="*/ 1156 h 1301"/>
                <a:gd name="T90" fmla="*/ 1156 w 1301"/>
                <a:gd name="T91" fmla="*/ 1075 h 1301"/>
                <a:gd name="T92" fmla="*/ 1071 w 1301"/>
                <a:gd name="T93" fmla="*/ 943 h 1301"/>
                <a:gd name="T94" fmla="*/ 1114 w 1301"/>
                <a:gd name="T95" fmla="*/ 870 h 1301"/>
                <a:gd name="T96" fmla="*/ 1267 w 1301"/>
                <a:gd name="T97" fmla="*/ 875 h 1301"/>
                <a:gd name="T98" fmla="*/ 584 w 1301"/>
                <a:gd name="T99" fmla="*/ 887 h 1301"/>
                <a:gd name="T100" fmla="*/ 410 w 1301"/>
                <a:gd name="T101" fmla="*/ 585 h 1301"/>
                <a:gd name="T102" fmla="*/ 712 w 1301"/>
                <a:gd name="T103" fmla="*/ 410 h 1301"/>
                <a:gd name="T104" fmla="*/ 887 w 1301"/>
                <a:gd name="T105" fmla="*/ 713 h 1301"/>
                <a:gd name="T106" fmla="*/ 584 w 1301"/>
                <a:gd name="T107" fmla="*/ 88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1" h="1301">
                  <a:moveTo>
                    <a:pt x="1267" y="875"/>
                  </a:moveTo>
                  <a:cubicBezTo>
                    <a:pt x="1297" y="768"/>
                    <a:pt x="1297" y="768"/>
                    <a:pt x="1297" y="768"/>
                  </a:cubicBezTo>
                  <a:cubicBezTo>
                    <a:pt x="1160" y="695"/>
                    <a:pt x="1160" y="695"/>
                    <a:pt x="1160" y="695"/>
                  </a:cubicBezTo>
                  <a:cubicBezTo>
                    <a:pt x="1165" y="666"/>
                    <a:pt x="1165" y="636"/>
                    <a:pt x="1160" y="610"/>
                  </a:cubicBezTo>
                  <a:cubicBezTo>
                    <a:pt x="1301" y="538"/>
                    <a:pt x="1301" y="538"/>
                    <a:pt x="1301" y="538"/>
                  </a:cubicBezTo>
                  <a:cubicBezTo>
                    <a:pt x="1267" y="427"/>
                    <a:pt x="1267" y="427"/>
                    <a:pt x="1267" y="427"/>
                  </a:cubicBezTo>
                  <a:cubicBezTo>
                    <a:pt x="1109" y="435"/>
                    <a:pt x="1109" y="435"/>
                    <a:pt x="1109" y="435"/>
                  </a:cubicBezTo>
                  <a:cubicBezTo>
                    <a:pt x="1096" y="410"/>
                    <a:pt x="1084" y="384"/>
                    <a:pt x="1067" y="358"/>
                  </a:cubicBezTo>
                  <a:cubicBezTo>
                    <a:pt x="1152" y="226"/>
                    <a:pt x="1152" y="226"/>
                    <a:pt x="1152" y="226"/>
                  </a:cubicBezTo>
                  <a:cubicBezTo>
                    <a:pt x="1071" y="145"/>
                    <a:pt x="1071" y="145"/>
                    <a:pt x="1071" y="145"/>
                  </a:cubicBezTo>
                  <a:cubicBezTo>
                    <a:pt x="939" y="230"/>
                    <a:pt x="939" y="230"/>
                    <a:pt x="939" y="230"/>
                  </a:cubicBezTo>
                  <a:cubicBezTo>
                    <a:pt x="917" y="213"/>
                    <a:pt x="892" y="201"/>
                    <a:pt x="866" y="188"/>
                  </a:cubicBezTo>
                  <a:cubicBezTo>
                    <a:pt x="875" y="30"/>
                    <a:pt x="875" y="30"/>
                    <a:pt x="875" y="30"/>
                  </a:cubicBezTo>
                  <a:cubicBezTo>
                    <a:pt x="764" y="0"/>
                    <a:pt x="764" y="0"/>
                    <a:pt x="764" y="0"/>
                  </a:cubicBezTo>
                  <a:cubicBezTo>
                    <a:pt x="691" y="141"/>
                    <a:pt x="691" y="141"/>
                    <a:pt x="691" y="141"/>
                  </a:cubicBezTo>
                  <a:cubicBezTo>
                    <a:pt x="661" y="137"/>
                    <a:pt x="631" y="137"/>
                    <a:pt x="606" y="141"/>
                  </a:cubicBezTo>
                  <a:cubicBezTo>
                    <a:pt x="538" y="0"/>
                    <a:pt x="538" y="0"/>
                    <a:pt x="538" y="0"/>
                  </a:cubicBezTo>
                  <a:cubicBezTo>
                    <a:pt x="427" y="30"/>
                    <a:pt x="427" y="30"/>
                    <a:pt x="427" y="30"/>
                  </a:cubicBezTo>
                  <a:cubicBezTo>
                    <a:pt x="435" y="188"/>
                    <a:pt x="435" y="188"/>
                    <a:pt x="435" y="188"/>
                  </a:cubicBezTo>
                  <a:cubicBezTo>
                    <a:pt x="410" y="201"/>
                    <a:pt x="384" y="213"/>
                    <a:pt x="358" y="230"/>
                  </a:cubicBezTo>
                  <a:cubicBezTo>
                    <a:pt x="226" y="145"/>
                    <a:pt x="226" y="145"/>
                    <a:pt x="226" y="145"/>
                  </a:cubicBezTo>
                  <a:cubicBezTo>
                    <a:pt x="145" y="222"/>
                    <a:pt x="145" y="222"/>
                    <a:pt x="145" y="222"/>
                  </a:cubicBezTo>
                  <a:cubicBezTo>
                    <a:pt x="230" y="354"/>
                    <a:pt x="230" y="354"/>
                    <a:pt x="230" y="354"/>
                  </a:cubicBezTo>
                  <a:cubicBezTo>
                    <a:pt x="213" y="375"/>
                    <a:pt x="200" y="401"/>
                    <a:pt x="188" y="427"/>
                  </a:cubicBezTo>
                  <a:cubicBezTo>
                    <a:pt x="30" y="418"/>
                    <a:pt x="30" y="418"/>
                    <a:pt x="30" y="418"/>
                  </a:cubicBezTo>
                  <a:cubicBezTo>
                    <a:pt x="0" y="529"/>
                    <a:pt x="0" y="529"/>
                    <a:pt x="0" y="529"/>
                  </a:cubicBezTo>
                  <a:cubicBezTo>
                    <a:pt x="141" y="602"/>
                    <a:pt x="141" y="602"/>
                    <a:pt x="141" y="602"/>
                  </a:cubicBezTo>
                  <a:cubicBezTo>
                    <a:pt x="136" y="631"/>
                    <a:pt x="136" y="661"/>
                    <a:pt x="141" y="687"/>
                  </a:cubicBezTo>
                  <a:cubicBezTo>
                    <a:pt x="0" y="759"/>
                    <a:pt x="0" y="759"/>
                    <a:pt x="0" y="759"/>
                  </a:cubicBezTo>
                  <a:cubicBezTo>
                    <a:pt x="30" y="870"/>
                    <a:pt x="30" y="870"/>
                    <a:pt x="30" y="870"/>
                  </a:cubicBezTo>
                  <a:cubicBezTo>
                    <a:pt x="188" y="862"/>
                    <a:pt x="188" y="862"/>
                    <a:pt x="188" y="862"/>
                  </a:cubicBezTo>
                  <a:cubicBezTo>
                    <a:pt x="200" y="887"/>
                    <a:pt x="213" y="913"/>
                    <a:pt x="230" y="939"/>
                  </a:cubicBezTo>
                  <a:cubicBezTo>
                    <a:pt x="145" y="1071"/>
                    <a:pt x="145" y="1071"/>
                    <a:pt x="145" y="1071"/>
                  </a:cubicBezTo>
                  <a:cubicBezTo>
                    <a:pt x="226" y="1152"/>
                    <a:pt x="226" y="1152"/>
                    <a:pt x="226" y="1152"/>
                  </a:cubicBezTo>
                  <a:cubicBezTo>
                    <a:pt x="358" y="1067"/>
                    <a:pt x="358" y="1067"/>
                    <a:pt x="358" y="1067"/>
                  </a:cubicBezTo>
                  <a:cubicBezTo>
                    <a:pt x="380" y="1084"/>
                    <a:pt x="405" y="1097"/>
                    <a:pt x="431" y="1109"/>
                  </a:cubicBezTo>
                  <a:cubicBezTo>
                    <a:pt x="422" y="1267"/>
                    <a:pt x="422" y="1267"/>
                    <a:pt x="422" y="1267"/>
                  </a:cubicBezTo>
                  <a:cubicBezTo>
                    <a:pt x="533" y="1297"/>
                    <a:pt x="533" y="1297"/>
                    <a:pt x="533" y="1297"/>
                  </a:cubicBezTo>
                  <a:cubicBezTo>
                    <a:pt x="606" y="1161"/>
                    <a:pt x="606" y="1161"/>
                    <a:pt x="606" y="1161"/>
                  </a:cubicBezTo>
                  <a:cubicBezTo>
                    <a:pt x="636" y="1165"/>
                    <a:pt x="666" y="1165"/>
                    <a:pt x="691" y="1161"/>
                  </a:cubicBezTo>
                  <a:cubicBezTo>
                    <a:pt x="764" y="1301"/>
                    <a:pt x="764" y="1301"/>
                    <a:pt x="764" y="1301"/>
                  </a:cubicBezTo>
                  <a:cubicBezTo>
                    <a:pt x="875" y="1271"/>
                    <a:pt x="875" y="1271"/>
                    <a:pt x="875" y="1271"/>
                  </a:cubicBezTo>
                  <a:cubicBezTo>
                    <a:pt x="866" y="1114"/>
                    <a:pt x="866" y="1114"/>
                    <a:pt x="866" y="1114"/>
                  </a:cubicBezTo>
                  <a:cubicBezTo>
                    <a:pt x="892" y="1101"/>
                    <a:pt x="917" y="1088"/>
                    <a:pt x="943" y="1071"/>
                  </a:cubicBezTo>
                  <a:cubicBezTo>
                    <a:pt x="1075" y="1156"/>
                    <a:pt x="1075" y="1156"/>
                    <a:pt x="1075" y="1156"/>
                  </a:cubicBezTo>
                  <a:cubicBezTo>
                    <a:pt x="1156" y="1075"/>
                    <a:pt x="1156" y="1075"/>
                    <a:pt x="1156" y="1075"/>
                  </a:cubicBezTo>
                  <a:cubicBezTo>
                    <a:pt x="1071" y="943"/>
                    <a:pt x="1071" y="943"/>
                    <a:pt x="1071" y="943"/>
                  </a:cubicBezTo>
                  <a:cubicBezTo>
                    <a:pt x="1088" y="922"/>
                    <a:pt x="1101" y="896"/>
                    <a:pt x="1114" y="870"/>
                  </a:cubicBezTo>
                  <a:lnTo>
                    <a:pt x="1267" y="875"/>
                  </a:lnTo>
                  <a:close/>
                  <a:moveTo>
                    <a:pt x="584" y="887"/>
                  </a:moveTo>
                  <a:cubicBezTo>
                    <a:pt x="452" y="853"/>
                    <a:pt x="375" y="717"/>
                    <a:pt x="410" y="585"/>
                  </a:cubicBezTo>
                  <a:cubicBezTo>
                    <a:pt x="444" y="452"/>
                    <a:pt x="580" y="375"/>
                    <a:pt x="712" y="410"/>
                  </a:cubicBezTo>
                  <a:cubicBezTo>
                    <a:pt x="845" y="444"/>
                    <a:pt x="922" y="580"/>
                    <a:pt x="887" y="713"/>
                  </a:cubicBezTo>
                  <a:cubicBezTo>
                    <a:pt x="849" y="845"/>
                    <a:pt x="712" y="922"/>
                    <a:pt x="584" y="88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66696E"/>
                </a:solidFill>
                <a:effectLst/>
                <a:uLnTx/>
                <a:uFillTx/>
                <a:latin typeface="Arial" panose="020B0604020202020204"/>
                <a:ea typeface="+mn-ea"/>
                <a:cs typeface="+mn-cs"/>
              </a:endParaRPr>
            </a:p>
          </p:txBody>
        </p:sp>
        <p:sp>
          <p:nvSpPr>
            <p:cNvPr id="10" name="Freeform 9">
              <a:extLst>
                <a:ext uri="{FF2B5EF4-FFF2-40B4-BE49-F238E27FC236}">
                  <a16:creationId xmlns:a16="http://schemas.microsoft.com/office/drawing/2014/main" id="{684EA980-70CC-419E-8434-8CAED6E87BD8}"/>
                </a:ext>
              </a:extLst>
            </p:cNvPr>
            <p:cNvSpPr>
              <a:spLocks noEditPoints="1"/>
            </p:cNvSpPr>
            <p:nvPr/>
          </p:nvSpPr>
          <p:spPr bwMode="auto">
            <a:xfrm rot="3582703">
              <a:off x="9545634" y="6221017"/>
              <a:ext cx="354376" cy="351909"/>
            </a:xfrm>
            <a:custGeom>
              <a:avLst/>
              <a:gdLst>
                <a:gd name="T0" fmla="*/ 730 w 730"/>
                <a:gd name="T1" fmla="*/ 418 h 726"/>
                <a:gd name="T2" fmla="*/ 730 w 730"/>
                <a:gd name="T3" fmla="*/ 312 h 726"/>
                <a:gd name="T4" fmla="*/ 631 w 730"/>
                <a:gd name="T5" fmla="*/ 290 h 726"/>
                <a:gd name="T6" fmla="*/ 606 w 730"/>
                <a:gd name="T7" fmla="*/ 231 h 726"/>
                <a:gd name="T8" fmla="*/ 661 w 730"/>
                <a:gd name="T9" fmla="*/ 145 h 726"/>
                <a:gd name="T10" fmla="*/ 585 w 730"/>
                <a:gd name="T11" fmla="*/ 68 h 726"/>
                <a:gd name="T12" fmla="*/ 499 w 730"/>
                <a:gd name="T13" fmla="*/ 124 h 726"/>
                <a:gd name="T14" fmla="*/ 439 w 730"/>
                <a:gd name="T15" fmla="*/ 98 h 726"/>
                <a:gd name="T16" fmla="*/ 418 w 730"/>
                <a:gd name="T17" fmla="*/ 0 h 726"/>
                <a:gd name="T18" fmla="*/ 311 w 730"/>
                <a:gd name="T19" fmla="*/ 0 h 726"/>
                <a:gd name="T20" fmla="*/ 290 w 730"/>
                <a:gd name="T21" fmla="*/ 98 h 726"/>
                <a:gd name="T22" fmla="*/ 230 w 730"/>
                <a:gd name="T23" fmla="*/ 124 h 726"/>
                <a:gd name="T24" fmla="*/ 145 w 730"/>
                <a:gd name="T25" fmla="*/ 68 h 726"/>
                <a:gd name="T26" fmla="*/ 68 w 730"/>
                <a:gd name="T27" fmla="*/ 145 h 726"/>
                <a:gd name="T28" fmla="*/ 124 w 730"/>
                <a:gd name="T29" fmla="*/ 226 h 726"/>
                <a:gd name="T30" fmla="*/ 98 w 730"/>
                <a:gd name="T31" fmla="*/ 290 h 726"/>
                <a:gd name="T32" fmla="*/ 0 w 730"/>
                <a:gd name="T33" fmla="*/ 312 h 726"/>
                <a:gd name="T34" fmla="*/ 0 w 730"/>
                <a:gd name="T35" fmla="*/ 418 h 726"/>
                <a:gd name="T36" fmla="*/ 98 w 730"/>
                <a:gd name="T37" fmla="*/ 440 h 726"/>
                <a:gd name="T38" fmla="*/ 124 w 730"/>
                <a:gd name="T39" fmla="*/ 499 h 726"/>
                <a:gd name="T40" fmla="*/ 68 w 730"/>
                <a:gd name="T41" fmla="*/ 580 h 726"/>
                <a:gd name="T42" fmla="*/ 145 w 730"/>
                <a:gd name="T43" fmla="*/ 657 h 726"/>
                <a:gd name="T44" fmla="*/ 230 w 730"/>
                <a:gd name="T45" fmla="*/ 602 h 726"/>
                <a:gd name="T46" fmla="*/ 290 w 730"/>
                <a:gd name="T47" fmla="*/ 627 h 726"/>
                <a:gd name="T48" fmla="*/ 311 w 730"/>
                <a:gd name="T49" fmla="*/ 726 h 726"/>
                <a:gd name="T50" fmla="*/ 418 w 730"/>
                <a:gd name="T51" fmla="*/ 726 h 726"/>
                <a:gd name="T52" fmla="*/ 439 w 730"/>
                <a:gd name="T53" fmla="*/ 627 h 726"/>
                <a:gd name="T54" fmla="*/ 503 w 730"/>
                <a:gd name="T55" fmla="*/ 602 h 726"/>
                <a:gd name="T56" fmla="*/ 585 w 730"/>
                <a:gd name="T57" fmla="*/ 657 h 726"/>
                <a:gd name="T58" fmla="*/ 661 w 730"/>
                <a:gd name="T59" fmla="*/ 580 h 726"/>
                <a:gd name="T60" fmla="*/ 606 w 730"/>
                <a:gd name="T61" fmla="*/ 495 h 726"/>
                <a:gd name="T62" fmla="*/ 631 w 730"/>
                <a:gd name="T63" fmla="*/ 435 h 726"/>
                <a:gd name="T64" fmla="*/ 730 w 730"/>
                <a:gd name="T65" fmla="*/ 418 h 726"/>
                <a:gd name="T66" fmla="*/ 367 w 730"/>
                <a:gd name="T67" fmla="*/ 465 h 726"/>
                <a:gd name="T68" fmla="*/ 269 w 730"/>
                <a:gd name="T69" fmla="*/ 367 h 726"/>
                <a:gd name="T70" fmla="*/ 367 w 730"/>
                <a:gd name="T71" fmla="*/ 269 h 726"/>
                <a:gd name="T72" fmla="*/ 465 w 730"/>
                <a:gd name="T73" fmla="*/ 367 h 726"/>
                <a:gd name="T74" fmla="*/ 367 w 730"/>
                <a:gd name="T75" fmla="*/ 46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0" h="726">
                  <a:moveTo>
                    <a:pt x="730" y="418"/>
                  </a:moveTo>
                  <a:cubicBezTo>
                    <a:pt x="730" y="312"/>
                    <a:pt x="730" y="312"/>
                    <a:pt x="730" y="312"/>
                  </a:cubicBezTo>
                  <a:cubicBezTo>
                    <a:pt x="631" y="290"/>
                    <a:pt x="631" y="290"/>
                    <a:pt x="631" y="290"/>
                  </a:cubicBezTo>
                  <a:cubicBezTo>
                    <a:pt x="627" y="269"/>
                    <a:pt x="619" y="248"/>
                    <a:pt x="606" y="231"/>
                  </a:cubicBezTo>
                  <a:cubicBezTo>
                    <a:pt x="661" y="145"/>
                    <a:pt x="661" y="145"/>
                    <a:pt x="661" y="145"/>
                  </a:cubicBezTo>
                  <a:cubicBezTo>
                    <a:pt x="585" y="68"/>
                    <a:pt x="585" y="68"/>
                    <a:pt x="585" y="68"/>
                  </a:cubicBezTo>
                  <a:cubicBezTo>
                    <a:pt x="499" y="124"/>
                    <a:pt x="499" y="124"/>
                    <a:pt x="499" y="124"/>
                  </a:cubicBezTo>
                  <a:cubicBezTo>
                    <a:pt x="482" y="111"/>
                    <a:pt x="461" y="103"/>
                    <a:pt x="439" y="98"/>
                  </a:cubicBezTo>
                  <a:cubicBezTo>
                    <a:pt x="418" y="0"/>
                    <a:pt x="418" y="0"/>
                    <a:pt x="418" y="0"/>
                  </a:cubicBezTo>
                  <a:cubicBezTo>
                    <a:pt x="311" y="0"/>
                    <a:pt x="311" y="0"/>
                    <a:pt x="311" y="0"/>
                  </a:cubicBezTo>
                  <a:cubicBezTo>
                    <a:pt x="290" y="98"/>
                    <a:pt x="290" y="98"/>
                    <a:pt x="290" y="98"/>
                  </a:cubicBezTo>
                  <a:cubicBezTo>
                    <a:pt x="269" y="103"/>
                    <a:pt x="247" y="111"/>
                    <a:pt x="230" y="124"/>
                  </a:cubicBezTo>
                  <a:cubicBezTo>
                    <a:pt x="145" y="68"/>
                    <a:pt x="145" y="68"/>
                    <a:pt x="145" y="68"/>
                  </a:cubicBezTo>
                  <a:cubicBezTo>
                    <a:pt x="68" y="145"/>
                    <a:pt x="68" y="145"/>
                    <a:pt x="68" y="145"/>
                  </a:cubicBezTo>
                  <a:cubicBezTo>
                    <a:pt x="124" y="226"/>
                    <a:pt x="124" y="226"/>
                    <a:pt x="124" y="226"/>
                  </a:cubicBezTo>
                  <a:cubicBezTo>
                    <a:pt x="111" y="248"/>
                    <a:pt x="102" y="265"/>
                    <a:pt x="98" y="290"/>
                  </a:cubicBezTo>
                  <a:cubicBezTo>
                    <a:pt x="0" y="312"/>
                    <a:pt x="0" y="312"/>
                    <a:pt x="0" y="312"/>
                  </a:cubicBezTo>
                  <a:cubicBezTo>
                    <a:pt x="0" y="418"/>
                    <a:pt x="0" y="418"/>
                    <a:pt x="0" y="418"/>
                  </a:cubicBezTo>
                  <a:cubicBezTo>
                    <a:pt x="98" y="440"/>
                    <a:pt x="98" y="440"/>
                    <a:pt x="98" y="440"/>
                  </a:cubicBezTo>
                  <a:cubicBezTo>
                    <a:pt x="102" y="461"/>
                    <a:pt x="111" y="482"/>
                    <a:pt x="124" y="499"/>
                  </a:cubicBezTo>
                  <a:cubicBezTo>
                    <a:pt x="68" y="580"/>
                    <a:pt x="68" y="580"/>
                    <a:pt x="68" y="580"/>
                  </a:cubicBezTo>
                  <a:cubicBezTo>
                    <a:pt x="145" y="657"/>
                    <a:pt x="145" y="657"/>
                    <a:pt x="145" y="657"/>
                  </a:cubicBezTo>
                  <a:cubicBezTo>
                    <a:pt x="230" y="602"/>
                    <a:pt x="230" y="602"/>
                    <a:pt x="230" y="602"/>
                  </a:cubicBezTo>
                  <a:cubicBezTo>
                    <a:pt x="247" y="615"/>
                    <a:pt x="269" y="623"/>
                    <a:pt x="290" y="627"/>
                  </a:cubicBezTo>
                  <a:cubicBezTo>
                    <a:pt x="311" y="726"/>
                    <a:pt x="311" y="726"/>
                    <a:pt x="311" y="726"/>
                  </a:cubicBezTo>
                  <a:cubicBezTo>
                    <a:pt x="418" y="726"/>
                    <a:pt x="418" y="726"/>
                    <a:pt x="418" y="726"/>
                  </a:cubicBezTo>
                  <a:cubicBezTo>
                    <a:pt x="439" y="627"/>
                    <a:pt x="439" y="627"/>
                    <a:pt x="439" y="627"/>
                  </a:cubicBezTo>
                  <a:cubicBezTo>
                    <a:pt x="461" y="623"/>
                    <a:pt x="482" y="615"/>
                    <a:pt x="503" y="602"/>
                  </a:cubicBezTo>
                  <a:cubicBezTo>
                    <a:pt x="585" y="657"/>
                    <a:pt x="585" y="657"/>
                    <a:pt x="585" y="657"/>
                  </a:cubicBezTo>
                  <a:cubicBezTo>
                    <a:pt x="661" y="580"/>
                    <a:pt x="661" y="580"/>
                    <a:pt x="661" y="580"/>
                  </a:cubicBezTo>
                  <a:cubicBezTo>
                    <a:pt x="606" y="495"/>
                    <a:pt x="606" y="495"/>
                    <a:pt x="606" y="495"/>
                  </a:cubicBezTo>
                  <a:cubicBezTo>
                    <a:pt x="619" y="478"/>
                    <a:pt x="627" y="457"/>
                    <a:pt x="631" y="435"/>
                  </a:cubicBezTo>
                  <a:lnTo>
                    <a:pt x="730" y="418"/>
                  </a:lnTo>
                  <a:close/>
                  <a:moveTo>
                    <a:pt x="367" y="465"/>
                  </a:moveTo>
                  <a:cubicBezTo>
                    <a:pt x="311" y="465"/>
                    <a:pt x="269" y="423"/>
                    <a:pt x="269" y="367"/>
                  </a:cubicBezTo>
                  <a:cubicBezTo>
                    <a:pt x="269" y="312"/>
                    <a:pt x="311" y="269"/>
                    <a:pt x="367" y="269"/>
                  </a:cubicBezTo>
                  <a:cubicBezTo>
                    <a:pt x="422" y="269"/>
                    <a:pt x="465" y="312"/>
                    <a:pt x="465" y="367"/>
                  </a:cubicBezTo>
                  <a:cubicBezTo>
                    <a:pt x="465" y="423"/>
                    <a:pt x="418" y="465"/>
                    <a:pt x="367" y="46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66696E"/>
                </a:solidFill>
                <a:effectLst/>
                <a:uLnTx/>
                <a:uFillTx/>
                <a:latin typeface="Arial" panose="020B0604020202020204"/>
                <a:ea typeface="+mn-ea"/>
                <a:cs typeface="+mn-cs"/>
              </a:endParaRPr>
            </a:p>
          </p:txBody>
        </p:sp>
      </p:grpSp>
      <p:pic>
        <p:nvPicPr>
          <p:cNvPr id="13" name="Obrázek 12">
            <a:extLst>
              <a:ext uri="{FF2B5EF4-FFF2-40B4-BE49-F238E27FC236}">
                <a16:creationId xmlns:a16="http://schemas.microsoft.com/office/drawing/2014/main" id="{C2232D41-D5F7-4BD7-A521-4A62C5EC86EB}"/>
              </a:ext>
            </a:extLst>
          </p:cNvPr>
          <p:cNvPicPr>
            <a:picLocks noChangeAspect="1"/>
          </p:cNvPicPr>
          <p:nvPr/>
        </p:nvPicPr>
        <p:blipFill rotWithShape="1">
          <a:blip r:embed="rId6">
            <a:clrChange>
              <a:clrFrom>
                <a:srgbClr val="E2E3E4"/>
              </a:clrFrom>
              <a:clrTo>
                <a:srgbClr val="E2E3E4">
                  <a:alpha val="0"/>
                </a:srgbClr>
              </a:clrTo>
            </a:clrChange>
            <a:biLevel thresh="25000"/>
            <a:alphaModFix amt="35000"/>
          </a:blip>
          <a:srcRect t="1327" b="1963"/>
          <a:stretch/>
        </p:blipFill>
        <p:spPr>
          <a:xfrm>
            <a:off x="9100267" y="3472841"/>
            <a:ext cx="695422" cy="578015"/>
          </a:xfrm>
          <a:prstGeom prst="rect">
            <a:avLst/>
          </a:prstGeom>
        </p:spPr>
      </p:pic>
      <p:pic>
        <p:nvPicPr>
          <p:cNvPr id="14" name="Obrázek 13">
            <a:extLst>
              <a:ext uri="{FF2B5EF4-FFF2-40B4-BE49-F238E27FC236}">
                <a16:creationId xmlns:a16="http://schemas.microsoft.com/office/drawing/2014/main" id="{210F20B4-4C47-4389-9D07-C41CC2B2F19C}"/>
              </a:ext>
            </a:extLst>
          </p:cNvPr>
          <p:cNvPicPr>
            <a:picLocks noChangeAspect="1"/>
          </p:cNvPicPr>
          <p:nvPr/>
        </p:nvPicPr>
        <p:blipFill>
          <a:blip r:embed="rId7">
            <a:clrChange>
              <a:clrFrom>
                <a:srgbClr val="FFFFFF"/>
              </a:clrFrom>
              <a:clrTo>
                <a:srgbClr val="FFFFFF">
                  <a:alpha val="0"/>
                </a:srgbClr>
              </a:clrTo>
            </a:clrChange>
            <a:biLevel thresh="25000"/>
            <a:alphaModFix amt="35000"/>
            <a:extLst>
              <a:ext uri="{28A0092B-C50C-407E-A947-70E740481C1C}">
                <a14:useLocalDpi xmlns:a14="http://schemas.microsoft.com/office/drawing/2010/main" val="0"/>
              </a:ext>
            </a:extLst>
          </a:blip>
          <a:stretch>
            <a:fillRect/>
          </a:stretch>
        </p:blipFill>
        <p:spPr>
          <a:xfrm>
            <a:off x="5397981" y="3371887"/>
            <a:ext cx="678969" cy="678969"/>
          </a:xfrm>
          <a:prstGeom prst="rect">
            <a:avLst/>
          </a:prstGeom>
        </p:spPr>
      </p:pic>
      <p:graphicFrame>
        <p:nvGraphicFramePr>
          <p:cNvPr id="15" name="Tabulka 14">
            <a:extLst>
              <a:ext uri="{FF2B5EF4-FFF2-40B4-BE49-F238E27FC236}">
                <a16:creationId xmlns:a16="http://schemas.microsoft.com/office/drawing/2014/main" id="{1A7B0A36-5943-449F-8F94-B434B497EC32}"/>
              </a:ext>
            </a:extLst>
          </p:cNvPr>
          <p:cNvGraphicFramePr>
            <a:graphicFrameLocks noGrp="1"/>
          </p:cNvGraphicFramePr>
          <p:nvPr/>
        </p:nvGraphicFramePr>
        <p:xfrm>
          <a:off x="695326" y="1524344"/>
          <a:ext cx="10314420" cy="2432932"/>
        </p:xfrm>
        <a:graphic>
          <a:graphicData uri="http://schemas.openxmlformats.org/drawingml/2006/table">
            <a:tbl>
              <a:tblPr/>
              <a:tblGrid>
                <a:gridCol w="1325238">
                  <a:extLst>
                    <a:ext uri="{9D8B030D-6E8A-4147-A177-3AD203B41FA5}">
                      <a16:colId xmlns:a16="http://schemas.microsoft.com/office/drawing/2014/main" val="788666239"/>
                    </a:ext>
                  </a:extLst>
                </a:gridCol>
                <a:gridCol w="1517199">
                  <a:extLst>
                    <a:ext uri="{9D8B030D-6E8A-4147-A177-3AD203B41FA5}">
                      <a16:colId xmlns:a16="http://schemas.microsoft.com/office/drawing/2014/main" val="153483248"/>
                    </a:ext>
                  </a:extLst>
                </a:gridCol>
                <a:gridCol w="1438269">
                  <a:extLst>
                    <a:ext uri="{9D8B030D-6E8A-4147-A177-3AD203B41FA5}">
                      <a16:colId xmlns:a16="http://schemas.microsoft.com/office/drawing/2014/main" val="240709668"/>
                    </a:ext>
                  </a:extLst>
                </a:gridCol>
                <a:gridCol w="1420729">
                  <a:extLst>
                    <a:ext uri="{9D8B030D-6E8A-4147-A177-3AD203B41FA5}">
                      <a16:colId xmlns:a16="http://schemas.microsoft.com/office/drawing/2014/main" val="1602023836"/>
                    </a:ext>
                  </a:extLst>
                </a:gridCol>
                <a:gridCol w="1447040">
                  <a:extLst>
                    <a:ext uri="{9D8B030D-6E8A-4147-A177-3AD203B41FA5}">
                      <a16:colId xmlns:a16="http://schemas.microsoft.com/office/drawing/2014/main" val="1070428633"/>
                    </a:ext>
                  </a:extLst>
                </a:gridCol>
                <a:gridCol w="1473348">
                  <a:extLst>
                    <a:ext uri="{9D8B030D-6E8A-4147-A177-3AD203B41FA5}">
                      <a16:colId xmlns:a16="http://schemas.microsoft.com/office/drawing/2014/main" val="3311344562"/>
                    </a:ext>
                  </a:extLst>
                </a:gridCol>
                <a:gridCol w="1692597">
                  <a:extLst>
                    <a:ext uri="{9D8B030D-6E8A-4147-A177-3AD203B41FA5}">
                      <a16:colId xmlns:a16="http://schemas.microsoft.com/office/drawing/2014/main" val="218041294"/>
                    </a:ext>
                  </a:extLst>
                </a:gridCol>
              </a:tblGrid>
              <a:tr h="382843">
                <a:tc>
                  <a:txBody>
                    <a:bodyPr/>
                    <a:lstStyle/>
                    <a:p>
                      <a:pPr algn="l" fontAlgn="ctr"/>
                      <a:r>
                        <a:rPr lang="cs-CZ" sz="1400" b="0" i="0" u="none" strike="noStrike">
                          <a:solidFill>
                            <a:srgbClr val="FFFFFF"/>
                          </a:solidFill>
                          <a:effectLst/>
                          <a:latin typeface="Arial" panose="020B0604020202020204" pitchFamily="34" charset="0"/>
                        </a:rPr>
                        <a:t> </a:t>
                      </a:r>
                    </a:p>
                  </a:txBody>
                  <a:tcPr marL="7620" marR="7620" marT="7620" marB="0" anchor="ctr">
                    <a:lnL w="12700" cap="flat" cmpd="sng" algn="ctr">
                      <a:solidFill>
                        <a:schemeClr val="accent4"/>
                      </a:solidFill>
                      <a:prstDash val="solid"/>
                      <a:round/>
                      <a:headEnd type="none" w="med" len="med"/>
                      <a:tailEnd type="none" w="med" len="med"/>
                    </a:lnL>
                    <a:lnR>
                      <a:noFill/>
                    </a:lnR>
                    <a:lnT w="12700" cap="flat" cmpd="sng" algn="ctr">
                      <a:solidFill>
                        <a:schemeClr val="accent4"/>
                      </a:solidFill>
                      <a:prstDash val="solid"/>
                      <a:round/>
                      <a:headEnd type="none" w="med" len="med"/>
                      <a:tailEnd type="none" w="med" len="med"/>
                    </a:lnT>
                    <a:lnB>
                      <a:noFill/>
                    </a:lnB>
                    <a:solidFill>
                      <a:schemeClr val="accent4"/>
                    </a:solidFill>
                  </a:tcPr>
                </a:tc>
                <a:tc>
                  <a:txBody>
                    <a:bodyPr/>
                    <a:lstStyle/>
                    <a:p>
                      <a:pPr algn="ctr" fontAlgn="ctr"/>
                      <a:r>
                        <a:rPr lang="cs-CZ" sz="1600" b="1" i="0" u="none" strike="noStrike">
                          <a:solidFill>
                            <a:srgbClr val="FFFFFF"/>
                          </a:solidFill>
                          <a:effectLst/>
                          <a:latin typeface="Arial" panose="020B0604020202020204" pitchFamily="34" charset="0"/>
                        </a:rPr>
                        <a:t>Nárůst</a:t>
                      </a:r>
                    </a:p>
                  </a:txBody>
                  <a:tcPr marL="7620" marR="7620" marT="7620" marB="0" anchor="ctr">
                    <a:lnL>
                      <a:noFill/>
                    </a:lnL>
                    <a:lnR>
                      <a:noFill/>
                    </a:lnR>
                    <a:lnT w="12700" cap="flat" cmpd="sng" algn="ctr">
                      <a:solidFill>
                        <a:schemeClr val="accent4"/>
                      </a:solidFill>
                      <a:prstDash val="solid"/>
                      <a:round/>
                      <a:headEnd type="none" w="med" len="med"/>
                      <a:tailEnd type="none" w="med" len="med"/>
                    </a:lnT>
                    <a:lnB>
                      <a:noFill/>
                    </a:lnB>
                    <a:solidFill>
                      <a:schemeClr val="accent4"/>
                    </a:solidFill>
                  </a:tcPr>
                </a:tc>
                <a:tc>
                  <a:txBody>
                    <a:bodyPr/>
                    <a:lstStyle/>
                    <a:p>
                      <a:pPr algn="ctr" fontAlgn="ctr"/>
                      <a:r>
                        <a:rPr lang="cs-CZ" sz="1600" b="1" i="0" u="none" strike="noStrike">
                          <a:solidFill>
                            <a:srgbClr val="FFFFFF"/>
                          </a:solidFill>
                          <a:effectLst/>
                          <a:latin typeface="Arial" panose="020B0604020202020204" pitchFamily="34" charset="0"/>
                        </a:rPr>
                        <a:t>Pokles</a:t>
                      </a:r>
                    </a:p>
                  </a:txBody>
                  <a:tcPr marL="7620" marR="7620" marT="7620" marB="0" anchor="ctr">
                    <a:lnL>
                      <a:noFill/>
                    </a:lnL>
                    <a:lnR>
                      <a:noFill/>
                    </a:lnR>
                    <a:lnT w="12700" cap="flat" cmpd="sng" algn="ctr">
                      <a:solidFill>
                        <a:schemeClr val="accent4"/>
                      </a:solidFill>
                      <a:prstDash val="solid"/>
                      <a:round/>
                      <a:headEnd type="none" w="med" len="med"/>
                      <a:tailEnd type="none" w="med" len="med"/>
                    </a:lnT>
                    <a:lnB>
                      <a:noFill/>
                    </a:lnB>
                    <a:solidFill>
                      <a:schemeClr val="accent4"/>
                    </a:solidFill>
                  </a:tcPr>
                </a:tc>
                <a:tc>
                  <a:txBody>
                    <a:bodyPr/>
                    <a:lstStyle/>
                    <a:p>
                      <a:pPr algn="ctr" fontAlgn="ctr"/>
                      <a:r>
                        <a:rPr lang="cs-CZ" sz="1600" b="1" i="0" u="none" strike="noStrike">
                          <a:solidFill>
                            <a:srgbClr val="FFFFFF"/>
                          </a:solidFill>
                          <a:effectLst/>
                          <a:latin typeface="Arial" panose="020B0604020202020204" pitchFamily="34" charset="0"/>
                        </a:rPr>
                        <a:t>Beze změny</a:t>
                      </a:r>
                    </a:p>
                  </a:txBody>
                  <a:tcPr marL="7620" marR="7620" marT="7620" marB="0" anchor="ctr">
                    <a:lnL>
                      <a:noFill/>
                    </a:lnL>
                    <a:lnR>
                      <a:noFill/>
                    </a:lnR>
                    <a:lnT w="12700" cap="flat" cmpd="sng" algn="ctr">
                      <a:solidFill>
                        <a:schemeClr val="accent4"/>
                      </a:solidFill>
                      <a:prstDash val="solid"/>
                      <a:round/>
                      <a:headEnd type="none" w="med" len="med"/>
                      <a:tailEnd type="none" w="med" len="med"/>
                    </a:lnT>
                    <a:lnB>
                      <a:noFill/>
                    </a:lnB>
                    <a:solidFill>
                      <a:schemeClr val="accent4"/>
                    </a:solidFill>
                  </a:tcPr>
                </a:tc>
                <a:tc>
                  <a:txBody>
                    <a:bodyPr/>
                    <a:lstStyle/>
                    <a:p>
                      <a:pPr algn="ctr" fontAlgn="ctr"/>
                      <a:r>
                        <a:rPr lang="cs-CZ" sz="1600" b="1" i="0" u="none" strike="noStrike">
                          <a:solidFill>
                            <a:srgbClr val="FFFFFF"/>
                          </a:solidFill>
                          <a:effectLst/>
                          <a:latin typeface="Arial" panose="020B0604020202020204" pitchFamily="34" charset="0"/>
                        </a:rPr>
                        <a:t>Neví</a:t>
                      </a:r>
                    </a:p>
                  </a:txBody>
                  <a:tcPr marL="7620" marR="7620" marT="7620" marB="0" anchor="ctr">
                    <a:lnL>
                      <a:noFill/>
                    </a:lnL>
                    <a:lnR>
                      <a:noFill/>
                    </a:lnR>
                    <a:lnT w="12700" cap="flat" cmpd="sng" algn="ctr">
                      <a:solidFill>
                        <a:schemeClr val="accent4"/>
                      </a:solidFill>
                      <a:prstDash val="solid"/>
                      <a:round/>
                      <a:headEnd type="none" w="med" len="med"/>
                      <a:tailEnd type="none" w="med" len="med"/>
                    </a:lnT>
                    <a:lnB>
                      <a:noFill/>
                    </a:lnB>
                    <a:solidFill>
                      <a:schemeClr val="accent4"/>
                    </a:solidFill>
                  </a:tcPr>
                </a:tc>
                <a:tc>
                  <a:txBody>
                    <a:bodyPr/>
                    <a:lstStyle/>
                    <a:p>
                      <a:pPr algn="ctr" fontAlgn="ctr"/>
                      <a:r>
                        <a:rPr lang="cs-CZ" sz="1600" b="1" i="0" u="none" strike="noStrike">
                          <a:solidFill>
                            <a:srgbClr val="FFFFFF"/>
                          </a:solidFill>
                          <a:effectLst/>
                          <a:latin typeface="Arial" panose="020B0604020202020204" pitchFamily="34" charset="0"/>
                        </a:rPr>
                        <a:t>Čistý index trhu práce</a:t>
                      </a:r>
                    </a:p>
                  </a:txBody>
                  <a:tcPr marL="7620" marR="7620" marT="7620" marB="0" anchor="ctr">
                    <a:lnL>
                      <a:noFill/>
                    </a:lnL>
                    <a:lnR>
                      <a:noFill/>
                    </a:lnR>
                    <a:lnT w="12700" cap="flat" cmpd="sng" algn="ctr">
                      <a:solidFill>
                        <a:schemeClr val="accent4"/>
                      </a:solidFill>
                      <a:prstDash val="solid"/>
                      <a:round/>
                      <a:headEnd type="none" w="med" len="med"/>
                      <a:tailEnd type="none" w="med" len="med"/>
                    </a:lnT>
                    <a:lnB>
                      <a:noFill/>
                    </a:lnB>
                    <a:solidFill>
                      <a:schemeClr val="accent4"/>
                    </a:solidFill>
                  </a:tcPr>
                </a:tc>
                <a:tc>
                  <a:txBody>
                    <a:bodyPr/>
                    <a:lstStyle/>
                    <a:p>
                      <a:pPr algn="ctr" fontAlgn="ctr"/>
                      <a:r>
                        <a:rPr lang="cs-CZ" sz="1600" b="1" i="0" u="none" strike="noStrike">
                          <a:solidFill>
                            <a:srgbClr val="FFFFFF"/>
                          </a:solidFill>
                          <a:effectLst/>
                          <a:latin typeface="Arial" panose="020B0604020202020204" pitchFamily="34" charset="0"/>
                        </a:rPr>
                        <a:t>Sezoně očištěná data</a:t>
                      </a:r>
                    </a:p>
                  </a:txBody>
                  <a:tcPr marL="7620" marR="7620" marT="7620" marB="0" anchor="ctr">
                    <a:lnL>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a:noFill/>
                    </a:lnB>
                    <a:solidFill>
                      <a:schemeClr val="accent4"/>
                    </a:solidFill>
                  </a:tcPr>
                </a:tc>
                <a:extLst>
                  <a:ext uri="{0D108BD9-81ED-4DB2-BD59-A6C34878D82A}">
                    <a16:rowId xmlns:a16="http://schemas.microsoft.com/office/drawing/2014/main" val="2748081202"/>
                  </a:ext>
                </a:extLst>
              </a:tr>
              <a:tr h="276472">
                <a:tc>
                  <a:txBody>
                    <a:bodyPr/>
                    <a:lstStyle/>
                    <a:p>
                      <a:pPr algn="l" fontAlgn="ctr"/>
                      <a:r>
                        <a:rPr lang="cs-CZ" sz="1400" b="0" i="0" u="none" strike="noStrike">
                          <a:solidFill>
                            <a:srgbClr val="000000"/>
                          </a:solidFill>
                          <a:effectLst/>
                          <a:latin typeface="Arial" panose="020B0604020202020204" pitchFamily="34" charset="0"/>
                        </a:rPr>
                        <a:t> </a:t>
                      </a:r>
                    </a:p>
                  </a:txBody>
                  <a:tcPr marL="7620" marR="7620" marT="7620" marB="0" anchor="ctr">
                    <a:lnL w="12700" cap="flat" cmpd="sng" algn="ctr">
                      <a:solidFill>
                        <a:schemeClr val="accent4"/>
                      </a:solidFill>
                      <a:prstDash val="solid"/>
                      <a:round/>
                      <a:headEnd type="none" w="med" len="med"/>
                      <a:tailEnd type="none" w="med" len="med"/>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Arial" panose="020B0604020202020204" pitchFamily="34" charset="0"/>
                        </a:rPr>
                        <a:t>%</a:t>
                      </a:r>
                    </a:p>
                  </a:txBody>
                  <a:tcPr marL="7620" marR="7620" marT="7620" marB="0" anchor="ctr">
                    <a:lnL>
                      <a:noFill/>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Arial" panose="020B0604020202020204" pitchFamily="34" charset="0"/>
                        </a:rPr>
                        <a:t>%</a:t>
                      </a:r>
                    </a:p>
                  </a:txBody>
                  <a:tcPr marL="7620" marR="7620" marT="7620" marB="0" anchor="ctr">
                    <a:lnL>
                      <a:noFill/>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Arial" panose="020B0604020202020204" pitchFamily="34" charset="0"/>
                        </a:rPr>
                        <a:t>%</a:t>
                      </a:r>
                    </a:p>
                  </a:txBody>
                  <a:tcPr marL="7620" marR="7620" marT="7620" marB="0" anchor="ctr">
                    <a:lnL>
                      <a:noFill/>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Arial" panose="020B0604020202020204" pitchFamily="34" charset="0"/>
                        </a:rPr>
                        <a:t>%</a:t>
                      </a:r>
                    </a:p>
                  </a:txBody>
                  <a:tcPr marL="7620" marR="7620" marT="7620" marB="0" anchor="ctr">
                    <a:lnL>
                      <a:noFill/>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Arial" panose="020B0604020202020204" pitchFamily="34" charset="0"/>
                        </a:rPr>
                        <a:t>%</a:t>
                      </a:r>
                    </a:p>
                  </a:txBody>
                  <a:tcPr marL="7620" marR="7620" marT="7620" marB="0" anchor="ctr">
                    <a:lnL>
                      <a:noFill/>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Arial" panose="020B0604020202020204" pitchFamily="34" charset="0"/>
                        </a:rPr>
                        <a:t>%</a:t>
                      </a:r>
                    </a:p>
                  </a:txBody>
                  <a:tcPr marL="7620" marR="7620" marT="7620" marB="0" anchor="ctr">
                    <a:lnL>
                      <a:noFill/>
                    </a:lnL>
                    <a:lnR w="12700" cap="flat" cmpd="sng" algn="ctr">
                      <a:solidFill>
                        <a:schemeClr val="accent4"/>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82081246"/>
                  </a:ext>
                </a:extLst>
              </a:tr>
              <a:tr h="276472">
                <a:tc>
                  <a:txBody>
                    <a:bodyPr/>
                    <a:lstStyle/>
                    <a:p>
                      <a:pPr algn="r" fontAlgn="ctr"/>
                      <a:r>
                        <a:rPr lang="cs-CZ" sz="1800" b="0" i="0" u="none" strike="noStrike">
                          <a:solidFill>
                            <a:schemeClr val="bg1"/>
                          </a:solidFill>
                          <a:effectLst/>
                          <a:latin typeface="Arial" panose="020B0604020202020204" pitchFamily="34" charset="0"/>
                        </a:rPr>
                        <a:t>Q3 2024</a:t>
                      </a:r>
                    </a:p>
                  </a:txBody>
                  <a:tcPr marL="7620" marR="216000" marT="7620" marB="0" anchor="ctr">
                    <a:lnL w="12700" cap="flat" cmpd="sng" algn="ctr">
                      <a:solidFill>
                        <a:schemeClr val="accent4"/>
                      </a:solidFill>
                      <a:prstDash val="solid"/>
                      <a:round/>
                      <a:headEnd type="none" w="med" len="med"/>
                      <a:tailEnd type="none" w="med" len="med"/>
                    </a:lnL>
                    <a:lnR>
                      <a:noFill/>
                    </a:lnR>
                    <a:lnT>
                      <a:noFill/>
                    </a:lnT>
                    <a:lnB>
                      <a:noFill/>
                    </a:lnB>
                    <a:solidFill>
                      <a:schemeClr val="accent4"/>
                    </a:solidFill>
                  </a:tcPr>
                </a:tc>
                <a:tc>
                  <a:txBody>
                    <a:bodyPr/>
                    <a:lstStyle/>
                    <a:p>
                      <a:pPr algn="ctr" fontAlgn="ctr"/>
                      <a:r>
                        <a:rPr lang="cs-CZ" sz="1800" b="0" i="0" u="none" strike="noStrike">
                          <a:solidFill>
                            <a:schemeClr val="bg1"/>
                          </a:solidFill>
                          <a:effectLst/>
                          <a:latin typeface="Arial" panose="020B0604020202020204" pitchFamily="34" charset="0"/>
                        </a:rPr>
                        <a:t>34</a:t>
                      </a:r>
                    </a:p>
                  </a:txBody>
                  <a:tcPr marL="7620" marR="7620" marT="7620" marB="0" anchor="ctr">
                    <a:lnL>
                      <a:noFill/>
                    </a:lnL>
                    <a:lnR>
                      <a:noFill/>
                    </a:lnR>
                    <a:lnT>
                      <a:noFill/>
                    </a:lnT>
                    <a:lnB>
                      <a:noFill/>
                    </a:lnB>
                    <a:solidFill>
                      <a:schemeClr val="accent4"/>
                    </a:solidFill>
                  </a:tcPr>
                </a:tc>
                <a:tc>
                  <a:txBody>
                    <a:bodyPr/>
                    <a:lstStyle/>
                    <a:p>
                      <a:pPr algn="ctr" fontAlgn="ctr"/>
                      <a:r>
                        <a:rPr lang="cs-CZ" sz="1800" b="0" i="0" u="none" strike="noStrike">
                          <a:solidFill>
                            <a:schemeClr val="bg1"/>
                          </a:solidFill>
                          <a:effectLst/>
                          <a:latin typeface="Arial" panose="020B0604020202020204" pitchFamily="34" charset="0"/>
                        </a:rPr>
                        <a:t>23</a:t>
                      </a:r>
                    </a:p>
                  </a:txBody>
                  <a:tcPr marL="7620" marR="7620" marT="7620" marB="0" anchor="ctr">
                    <a:lnL>
                      <a:noFill/>
                    </a:lnL>
                    <a:lnR>
                      <a:noFill/>
                    </a:lnR>
                    <a:lnT>
                      <a:noFill/>
                    </a:lnT>
                    <a:lnB>
                      <a:noFill/>
                    </a:lnB>
                    <a:solidFill>
                      <a:schemeClr val="accent4"/>
                    </a:solidFill>
                  </a:tcPr>
                </a:tc>
                <a:tc>
                  <a:txBody>
                    <a:bodyPr/>
                    <a:lstStyle/>
                    <a:p>
                      <a:pPr algn="ctr" fontAlgn="ctr"/>
                      <a:r>
                        <a:rPr lang="cs-CZ" sz="1800" b="0" i="0" u="none" strike="noStrike">
                          <a:solidFill>
                            <a:schemeClr val="bg1"/>
                          </a:solidFill>
                          <a:effectLst/>
                          <a:latin typeface="Arial" panose="020B0604020202020204" pitchFamily="34" charset="0"/>
                        </a:rPr>
                        <a:t>41</a:t>
                      </a:r>
                    </a:p>
                  </a:txBody>
                  <a:tcPr marL="7620" marR="7620" marT="7620" marB="0" anchor="ctr">
                    <a:lnL>
                      <a:noFill/>
                    </a:lnL>
                    <a:lnR>
                      <a:noFill/>
                    </a:lnR>
                    <a:lnT>
                      <a:noFill/>
                    </a:lnT>
                    <a:lnB>
                      <a:noFill/>
                    </a:lnB>
                    <a:solidFill>
                      <a:schemeClr val="accent4"/>
                    </a:solidFill>
                  </a:tcPr>
                </a:tc>
                <a:tc>
                  <a:txBody>
                    <a:bodyPr/>
                    <a:lstStyle/>
                    <a:p>
                      <a:pPr algn="ctr" fontAlgn="ctr"/>
                      <a:r>
                        <a:rPr lang="cs-CZ" sz="1800" b="0" i="0" u="none" strike="noStrike">
                          <a:solidFill>
                            <a:schemeClr val="bg1"/>
                          </a:solidFill>
                          <a:effectLst/>
                          <a:latin typeface="Arial" panose="020B0604020202020204" pitchFamily="34" charset="0"/>
                        </a:rPr>
                        <a:t>2</a:t>
                      </a:r>
                    </a:p>
                  </a:txBody>
                  <a:tcPr marL="7620" marR="7620" marT="7620" marB="0" anchor="ctr">
                    <a:lnL>
                      <a:noFill/>
                    </a:lnL>
                    <a:lnR>
                      <a:noFill/>
                    </a:lnR>
                    <a:lnT>
                      <a:noFill/>
                    </a:lnT>
                    <a:lnB>
                      <a:noFill/>
                    </a:lnB>
                    <a:solidFill>
                      <a:schemeClr val="accent4"/>
                    </a:solidFill>
                  </a:tcPr>
                </a:tc>
                <a:tc>
                  <a:txBody>
                    <a:bodyPr/>
                    <a:lstStyle/>
                    <a:p>
                      <a:pPr algn="ctr" fontAlgn="ctr"/>
                      <a:r>
                        <a:rPr lang="cs-CZ" sz="1800" b="0" i="0" u="none" strike="noStrike">
                          <a:solidFill>
                            <a:schemeClr val="bg1"/>
                          </a:solidFill>
                          <a:effectLst/>
                          <a:latin typeface="Arial" panose="020B0604020202020204" pitchFamily="34" charset="0"/>
                        </a:rPr>
                        <a:t>11</a:t>
                      </a:r>
                    </a:p>
                  </a:txBody>
                  <a:tcPr marL="7620" marR="7620" marT="7620" marB="0" anchor="ctr">
                    <a:lnL>
                      <a:noFill/>
                    </a:lnL>
                    <a:lnR>
                      <a:noFill/>
                    </a:lnR>
                    <a:lnT>
                      <a:noFill/>
                    </a:lnT>
                    <a:lnB>
                      <a:noFill/>
                    </a:lnB>
                    <a:solidFill>
                      <a:schemeClr val="accent4"/>
                    </a:solidFill>
                  </a:tcPr>
                </a:tc>
                <a:tc>
                  <a:txBody>
                    <a:bodyPr/>
                    <a:lstStyle/>
                    <a:p>
                      <a:pPr algn="ctr" fontAlgn="ctr"/>
                      <a:r>
                        <a:rPr lang="cs-CZ" sz="1800" b="0" i="0" u="none" strike="noStrike">
                          <a:solidFill>
                            <a:schemeClr val="bg1"/>
                          </a:solidFill>
                          <a:effectLst/>
                          <a:latin typeface="Arial" panose="020B0604020202020204" pitchFamily="34" charset="0"/>
                        </a:rPr>
                        <a:t>8</a:t>
                      </a:r>
                    </a:p>
                  </a:txBody>
                  <a:tcPr marL="7620" marR="7620" marT="7620" marB="0" anchor="ctr">
                    <a:lnL>
                      <a:noFill/>
                    </a:lnL>
                    <a:lnR w="12700" cap="flat" cmpd="sng" algn="ctr">
                      <a:solidFill>
                        <a:schemeClr val="accent4"/>
                      </a:solidFill>
                      <a:prstDash val="solid"/>
                      <a:round/>
                      <a:headEnd type="none" w="med" len="med"/>
                      <a:tailEnd type="none" w="med" len="med"/>
                    </a:lnR>
                    <a:lnT>
                      <a:noFill/>
                    </a:lnT>
                    <a:lnB>
                      <a:noFill/>
                    </a:lnB>
                    <a:solidFill>
                      <a:schemeClr val="accent4"/>
                    </a:solidFill>
                  </a:tcPr>
                </a:tc>
                <a:extLst>
                  <a:ext uri="{0D108BD9-81ED-4DB2-BD59-A6C34878D82A}">
                    <a16:rowId xmlns:a16="http://schemas.microsoft.com/office/drawing/2014/main" val="96455771"/>
                  </a:ext>
                </a:extLst>
              </a:tr>
              <a:tr h="276472">
                <a:tc>
                  <a:txBody>
                    <a:bodyPr/>
                    <a:lstStyle/>
                    <a:p>
                      <a:pPr algn="r" fontAlgn="ctr"/>
                      <a:r>
                        <a:rPr lang="cs-CZ" sz="1800" b="0" i="0" u="none" strike="noStrike">
                          <a:solidFill>
                            <a:schemeClr val="tx1"/>
                          </a:solidFill>
                          <a:effectLst/>
                          <a:latin typeface="Arial" panose="020B0604020202020204" pitchFamily="34" charset="0"/>
                        </a:rPr>
                        <a:t>Q2 2024</a:t>
                      </a:r>
                    </a:p>
                  </a:txBody>
                  <a:tcPr marL="7620" marR="216000" marT="7620" marB="0" anchor="ctr">
                    <a:lnL w="12700" cap="flat" cmpd="sng" algn="ctr">
                      <a:solidFill>
                        <a:schemeClr val="accent4"/>
                      </a:solidFill>
                      <a:prstDash val="solid"/>
                      <a:round/>
                      <a:headEnd type="none" w="med" len="med"/>
                      <a:tailEnd type="none" w="med" len="med"/>
                    </a:lnL>
                    <a:lnR>
                      <a:noFill/>
                    </a:lnR>
                    <a:lnT>
                      <a:noFill/>
                    </a:lnT>
                    <a:lnB>
                      <a:noFill/>
                    </a:lnB>
                    <a:noFill/>
                  </a:tcPr>
                </a:tc>
                <a:tc>
                  <a:txBody>
                    <a:bodyPr/>
                    <a:lstStyle/>
                    <a:p>
                      <a:pPr algn="ctr" fontAlgn="ctr"/>
                      <a:r>
                        <a:rPr lang="cs-CZ" sz="1800" b="0" i="0" u="none" strike="noStrike">
                          <a:solidFill>
                            <a:schemeClr val="tx1"/>
                          </a:solidFill>
                          <a:effectLst/>
                          <a:latin typeface="Arial" panose="020B0604020202020204" pitchFamily="34" charset="0"/>
                        </a:rPr>
                        <a:t>30</a:t>
                      </a:r>
                    </a:p>
                  </a:txBody>
                  <a:tcPr marL="7620" marR="7620" marT="7620" marB="0" anchor="ctr">
                    <a:lnL>
                      <a:noFill/>
                    </a:lnL>
                    <a:lnR>
                      <a:noFill/>
                    </a:lnR>
                    <a:lnT>
                      <a:noFill/>
                    </a:lnT>
                    <a:lnB>
                      <a:noFill/>
                    </a:lnB>
                    <a:noFill/>
                  </a:tcPr>
                </a:tc>
                <a:tc>
                  <a:txBody>
                    <a:bodyPr/>
                    <a:lstStyle/>
                    <a:p>
                      <a:pPr algn="ctr" fontAlgn="ctr"/>
                      <a:r>
                        <a:rPr lang="cs-CZ" sz="1800" b="0" i="0" u="none" strike="noStrike">
                          <a:solidFill>
                            <a:schemeClr val="tx1"/>
                          </a:solidFill>
                          <a:effectLst/>
                          <a:latin typeface="Arial" panose="020B0604020202020204" pitchFamily="34" charset="0"/>
                        </a:rPr>
                        <a:t>24</a:t>
                      </a:r>
                    </a:p>
                  </a:txBody>
                  <a:tcPr marL="7620" marR="7620" marT="7620" marB="0" anchor="ctr">
                    <a:lnL>
                      <a:noFill/>
                    </a:lnL>
                    <a:lnR>
                      <a:noFill/>
                    </a:lnR>
                    <a:lnT>
                      <a:noFill/>
                    </a:lnT>
                    <a:lnB>
                      <a:noFill/>
                    </a:lnB>
                    <a:noFill/>
                  </a:tcPr>
                </a:tc>
                <a:tc>
                  <a:txBody>
                    <a:bodyPr/>
                    <a:lstStyle/>
                    <a:p>
                      <a:pPr algn="ctr" fontAlgn="ctr"/>
                      <a:r>
                        <a:rPr lang="cs-CZ" sz="1800" b="0" i="0" u="none" strike="noStrike">
                          <a:solidFill>
                            <a:schemeClr val="tx1"/>
                          </a:solidFill>
                          <a:effectLst/>
                          <a:latin typeface="Arial" panose="020B0604020202020204" pitchFamily="34" charset="0"/>
                        </a:rPr>
                        <a:t>44</a:t>
                      </a:r>
                    </a:p>
                  </a:txBody>
                  <a:tcPr marL="7620" marR="7620" marT="7620" marB="0" anchor="ctr">
                    <a:lnL>
                      <a:noFill/>
                    </a:lnL>
                    <a:lnR>
                      <a:noFill/>
                    </a:lnR>
                    <a:lnT>
                      <a:noFill/>
                    </a:lnT>
                    <a:lnB>
                      <a:noFill/>
                    </a:lnB>
                    <a:noFill/>
                  </a:tcPr>
                </a:tc>
                <a:tc>
                  <a:txBody>
                    <a:bodyPr/>
                    <a:lstStyle/>
                    <a:p>
                      <a:pPr algn="ctr" fontAlgn="ctr"/>
                      <a:r>
                        <a:rPr lang="cs-CZ" sz="1800" b="0" i="0" u="none" strike="noStrike">
                          <a:solidFill>
                            <a:schemeClr val="tx1"/>
                          </a:solidFill>
                          <a:effectLst/>
                          <a:latin typeface="Arial" panose="020B0604020202020204" pitchFamily="34" charset="0"/>
                        </a:rPr>
                        <a:t>2</a:t>
                      </a:r>
                    </a:p>
                  </a:txBody>
                  <a:tcPr marL="7620" marR="7620" marT="7620" marB="0" anchor="ctr">
                    <a:lnL>
                      <a:noFill/>
                    </a:lnL>
                    <a:lnR>
                      <a:noFill/>
                    </a:lnR>
                    <a:lnT>
                      <a:noFill/>
                    </a:lnT>
                    <a:lnB>
                      <a:noFill/>
                    </a:lnB>
                    <a:noFill/>
                  </a:tcPr>
                </a:tc>
                <a:tc>
                  <a:txBody>
                    <a:bodyPr/>
                    <a:lstStyle/>
                    <a:p>
                      <a:pPr algn="ctr" fontAlgn="ctr"/>
                      <a:r>
                        <a:rPr lang="cs-CZ" sz="1800" b="0" i="0" u="none" strike="noStrike">
                          <a:solidFill>
                            <a:schemeClr val="tx1"/>
                          </a:solidFill>
                          <a:effectLst/>
                          <a:latin typeface="Arial" panose="020B0604020202020204" pitchFamily="34" charset="0"/>
                        </a:rPr>
                        <a:t>6</a:t>
                      </a:r>
                    </a:p>
                  </a:txBody>
                  <a:tcPr marL="7620" marR="7620" marT="7620" marB="0" anchor="ctr">
                    <a:lnL>
                      <a:noFill/>
                    </a:lnL>
                    <a:lnR>
                      <a:noFill/>
                    </a:lnR>
                    <a:lnT>
                      <a:noFill/>
                    </a:lnT>
                    <a:lnB>
                      <a:noFill/>
                    </a:lnB>
                    <a:noFill/>
                  </a:tcPr>
                </a:tc>
                <a:tc>
                  <a:txBody>
                    <a:bodyPr/>
                    <a:lstStyle/>
                    <a:p>
                      <a:pPr algn="ctr" fontAlgn="ctr"/>
                      <a:r>
                        <a:rPr lang="cs-CZ" sz="1800" b="0" i="0" u="none" strike="noStrike">
                          <a:solidFill>
                            <a:schemeClr val="tx1"/>
                          </a:solidFill>
                          <a:effectLst/>
                          <a:latin typeface="Arial" panose="020B0604020202020204" pitchFamily="34" charset="0"/>
                        </a:rPr>
                        <a:t>5</a:t>
                      </a:r>
                    </a:p>
                  </a:txBody>
                  <a:tcPr marL="7620" marR="7620" marT="7620" marB="0" anchor="ctr">
                    <a:lnL>
                      <a:noFill/>
                    </a:lnL>
                    <a:lnR w="12700" cap="flat" cmpd="sng" algn="ctr">
                      <a:solidFill>
                        <a:schemeClr val="accent4"/>
                      </a:solidFill>
                      <a:prstDash val="solid"/>
                      <a:round/>
                      <a:headEnd type="none" w="med" len="med"/>
                      <a:tailEnd type="none" w="med" len="med"/>
                    </a:lnR>
                    <a:lnT>
                      <a:noFill/>
                    </a:lnT>
                    <a:lnB>
                      <a:noFill/>
                    </a:lnB>
                    <a:noFill/>
                  </a:tcPr>
                </a:tc>
                <a:extLst>
                  <a:ext uri="{0D108BD9-81ED-4DB2-BD59-A6C34878D82A}">
                    <a16:rowId xmlns:a16="http://schemas.microsoft.com/office/drawing/2014/main" val="2749491367"/>
                  </a:ext>
                </a:extLst>
              </a:tr>
              <a:tr h="276472">
                <a:tc>
                  <a:txBody>
                    <a:bodyPr/>
                    <a:lstStyle/>
                    <a:p>
                      <a:pPr algn="r" fontAlgn="ctr"/>
                      <a:r>
                        <a:rPr lang="cs-CZ" sz="1800" b="0" i="0" u="none" strike="noStrike">
                          <a:solidFill>
                            <a:schemeClr val="tx1"/>
                          </a:solidFill>
                          <a:effectLst/>
                          <a:latin typeface="Arial" panose="020B0604020202020204" pitchFamily="34" charset="0"/>
                        </a:rPr>
                        <a:t>  Q1 2024</a:t>
                      </a:r>
                    </a:p>
                  </a:txBody>
                  <a:tcPr marL="7620" marR="216000" marT="7620" marB="0" anchor="ctr">
                    <a:lnL w="12700" cap="flat" cmpd="sng" algn="ctr">
                      <a:solidFill>
                        <a:schemeClr val="accent4"/>
                      </a:solidFill>
                      <a:prstDash val="solid"/>
                      <a:round/>
                      <a:headEnd type="none" w="med" len="med"/>
                      <a:tailEnd type="none" w="med" len="med"/>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27</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22</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46</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5</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5</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8</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w="12700" cap="flat" cmpd="sng" algn="ctr">
                      <a:solidFill>
                        <a:schemeClr val="accent4"/>
                      </a:solidFill>
                      <a:prstDash val="solid"/>
                      <a:round/>
                      <a:headEnd type="none" w="med" len="med"/>
                      <a:tailEnd type="none" w="med" len="med"/>
                    </a:lnR>
                    <a:lnT>
                      <a:noFill/>
                    </a:lnT>
                    <a:lnB>
                      <a:noFill/>
                    </a:lnB>
                    <a:noFill/>
                  </a:tcPr>
                </a:tc>
                <a:extLst>
                  <a:ext uri="{0D108BD9-81ED-4DB2-BD59-A6C34878D82A}">
                    <a16:rowId xmlns:a16="http://schemas.microsoft.com/office/drawing/2014/main" val="3180951695"/>
                  </a:ext>
                </a:extLst>
              </a:tr>
              <a:tr h="325431">
                <a:tc>
                  <a:txBody>
                    <a:bodyPr/>
                    <a:lstStyle/>
                    <a:p>
                      <a:pPr algn="r" fontAlgn="ctr"/>
                      <a:r>
                        <a:rPr lang="cs-CZ" sz="1800" b="0" i="0" u="none" strike="noStrike">
                          <a:solidFill>
                            <a:schemeClr val="tx1"/>
                          </a:solidFill>
                          <a:effectLst/>
                          <a:latin typeface="Arial" panose="020B0604020202020204" pitchFamily="34" charset="0"/>
                        </a:rPr>
                        <a:t>Q4 2023</a:t>
                      </a:r>
                    </a:p>
                  </a:txBody>
                  <a:tcPr marR="216000" marT="7620" marB="0" anchor="ctr">
                    <a:lnL w="12700" cap="flat" cmpd="sng" algn="ctr">
                      <a:solidFill>
                        <a:schemeClr val="accent4"/>
                      </a:solidFill>
                      <a:prstDash val="solid"/>
                      <a:round/>
                      <a:headEnd type="none" w="med" len="med"/>
                      <a:tailEnd type="none" w="med" len="med"/>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28</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18</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51</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3</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10</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a:noFill/>
                    </a:lnB>
                    <a:noFill/>
                  </a:tcPr>
                </a:tc>
                <a:tc>
                  <a:txBody>
                    <a:bodyPr/>
                    <a:lstStyle/>
                    <a:p>
                      <a:pPr algn="ctr" rtl="0" fontAlgn="base"/>
                      <a:r>
                        <a:rPr lang="cs-CZ" sz="1800" b="0" i="0" u="none" strike="noStrike">
                          <a:solidFill>
                            <a:srgbClr val="282A32"/>
                          </a:solidFill>
                          <a:effectLst/>
                          <a:latin typeface="Arial" panose="020B0604020202020204" pitchFamily="34" charset="0"/>
                        </a:rPr>
                        <a:t>11</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w="12700" cap="flat" cmpd="sng" algn="ctr">
                      <a:solidFill>
                        <a:schemeClr val="accent4"/>
                      </a:solidFill>
                      <a:prstDash val="solid"/>
                      <a:round/>
                      <a:headEnd type="none" w="med" len="med"/>
                      <a:tailEnd type="none" w="med" len="med"/>
                    </a:lnR>
                    <a:lnT>
                      <a:noFill/>
                    </a:lnT>
                    <a:lnB>
                      <a:noFill/>
                    </a:lnB>
                    <a:noFill/>
                  </a:tcPr>
                </a:tc>
                <a:extLst>
                  <a:ext uri="{0D108BD9-81ED-4DB2-BD59-A6C34878D82A}">
                    <a16:rowId xmlns:a16="http://schemas.microsoft.com/office/drawing/2014/main" val="1660209841"/>
                  </a:ext>
                </a:extLst>
              </a:tr>
              <a:tr h="325431">
                <a:tc>
                  <a:txBody>
                    <a:bodyPr/>
                    <a:lstStyle/>
                    <a:p>
                      <a:pPr algn="r" fontAlgn="ctr"/>
                      <a:r>
                        <a:rPr lang="cs-CZ" sz="1800" b="0" i="0" u="none" strike="noStrike">
                          <a:solidFill>
                            <a:schemeClr val="tx1"/>
                          </a:solidFill>
                          <a:effectLst/>
                          <a:latin typeface="Arial" panose="020B0604020202020204" pitchFamily="34" charset="0"/>
                        </a:rPr>
                        <a:t>Q3 2023</a:t>
                      </a:r>
                    </a:p>
                  </a:txBody>
                  <a:tcPr marR="216000" marT="7620" marB="0" anchor="ctr">
                    <a:lnL w="12700" cap="flat" cmpd="sng" algn="ctr">
                      <a:solidFill>
                        <a:schemeClr val="accent4"/>
                      </a:solidFill>
                      <a:prstDash val="solid"/>
                      <a:round/>
                      <a:headEnd type="none" w="med" len="med"/>
                      <a:tailEnd type="none" w="med" len="med"/>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algn="ctr" rtl="0" fontAlgn="base"/>
                      <a:r>
                        <a:rPr lang="cs-CZ" sz="1800" b="0" i="0" u="none" strike="noStrike">
                          <a:solidFill>
                            <a:srgbClr val="282A32"/>
                          </a:solidFill>
                          <a:effectLst/>
                          <a:latin typeface="Arial" panose="020B0604020202020204" pitchFamily="34" charset="0"/>
                        </a:rPr>
                        <a:t>35</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algn="ctr" rtl="0" fontAlgn="base"/>
                      <a:r>
                        <a:rPr lang="cs-CZ" sz="1800" b="0" i="0" u="none" strike="noStrike">
                          <a:solidFill>
                            <a:srgbClr val="282A32"/>
                          </a:solidFill>
                          <a:effectLst/>
                          <a:latin typeface="Arial" panose="020B0604020202020204" pitchFamily="34" charset="0"/>
                        </a:rPr>
                        <a:t>16</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algn="ctr" rtl="0" fontAlgn="base"/>
                      <a:r>
                        <a:rPr lang="cs-CZ" sz="1800" b="0" i="0" u="none" strike="noStrike">
                          <a:solidFill>
                            <a:srgbClr val="282A32"/>
                          </a:solidFill>
                          <a:effectLst/>
                          <a:latin typeface="Arial" panose="020B0604020202020204" pitchFamily="34" charset="0"/>
                        </a:rPr>
                        <a:t>46</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algn="ctr" rtl="0" fontAlgn="base"/>
                      <a:r>
                        <a:rPr lang="cs-CZ" sz="1800" b="0" i="0" u="none" strike="noStrike">
                          <a:solidFill>
                            <a:srgbClr val="282A32"/>
                          </a:solidFill>
                          <a:effectLst/>
                          <a:latin typeface="Arial" panose="020B0604020202020204" pitchFamily="34" charset="0"/>
                        </a:rPr>
                        <a:t>3</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algn="ctr" rtl="0" fontAlgn="base"/>
                      <a:r>
                        <a:rPr lang="cs-CZ" sz="1800" b="0" i="0" u="none" strike="noStrike">
                          <a:solidFill>
                            <a:srgbClr val="282A32"/>
                          </a:solidFill>
                          <a:effectLst/>
                          <a:latin typeface="Arial" panose="020B0604020202020204" pitchFamily="34" charset="0"/>
                        </a:rPr>
                        <a:t>19</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a:noFill/>
                    </a:lnR>
                    <a:lnT>
                      <a:noFill/>
                    </a:lnT>
                    <a:lnB w="12700" cap="flat" cmpd="sng" algn="ctr">
                      <a:solidFill>
                        <a:schemeClr val="accent4"/>
                      </a:solidFill>
                      <a:prstDash val="solid"/>
                      <a:round/>
                      <a:headEnd type="none" w="med" len="med"/>
                      <a:tailEnd type="none" w="med" len="med"/>
                    </a:lnB>
                    <a:solidFill>
                      <a:srgbClr val="FFFFFF"/>
                    </a:solidFill>
                  </a:tcPr>
                </a:tc>
                <a:tc>
                  <a:txBody>
                    <a:bodyPr/>
                    <a:lstStyle/>
                    <a:p>
                      <a:pPr algn="ctr" rtl="0" fontAlgn="base"/>
                      <a:r>
                        <a:rPr lang="cs-CZ" sz="1800" b="0" i="0" u="none" strike="noStrike">
                          <a:solidFill>
                            <a:srgbClr val="282A32"/>
                          </a:solidFill>
                          <a:effectLst/>
                          <a:latin typeface="Arial" panose="020B0604020202020204" pitchFamily="34" charset="0"/>
                        </a:rPr>
                        <a:t>16</a:t>
                      </a:r>
                      <a:r>
                        <a:rPr lang="cs-CZ" sz="1800" b="0" i="0">
                          <a:solidFill>
                            <a:srgbClr val="282A32"/>
                          </a:solidFill>
                          <a:effectLst/>
                          <a:latin typeface="Arial" panose="020B0604020202020204" pitchFamily="34" charset="0"/>
                        </a:rPr>
                        <a:t>​</a:t>
                      </a:r>
                      <a:endParaRPr lang="cs-CZ" b="0" i="0">
                        <a:solidFill>
                          <a:srgbClr val="282A32"/>
                        </a:solidFill>
                        <a:effectLst/>
                      </a:endParaRPr>
                    </a:p>
                  </a:txBody>
                  <a:tcPr anchor="ctr">
                    <a:lnL>
                      <a:noFill/>
                    </a:lnL>
                    <a:lnR w="12700" cap="flat" cmpd="sng" algn="ctr">
                      <a:solidFill>
                        <a:schemeClr val="accent4"/>
                      </a:solid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solidFill>
                      <a:srgbClr val="FFFFFF"/>
                    </a:solidFill>
                  </a:tcPr>
                </a:tc>
                <a:extLst>
                  <a:ext uri="{0D108BD9-81ED-4DB2-BD59-A6C34878D82A}">
                    <a16:rowId xmlns:a16="http://schemas.microsoft.com/office/drawing/2014/main" val="4080165435"/>
                  </a:ext>
                </a:extLst>
              </a:tr>
            </a:tbl>
          </a:graphicData>
        </a:graphic>
      </p:graphicFrame>
      <p:sp>
        <p:nvSpPr>
          <p:cNvPr id="18" name="Obdélník 17">
            <a:extLst>
              <a:ext uri="{FF2B5EF4-FFF2-40B4-BE49-F238E27FC236}">
                <a16:creationId xmlns:a16="http://schemas.microsoft.com/office/drawing/2014/main" id="{3130F60B-1319-47DD-BF46-694F1A25392A}"/>
              </a:ext>
            </a:extLst>
          </p:cNvPr>
          <p:cNvSpPr/>
          <p:nvPr/>
        </p:nvSpPr>
        <p:spPr bwMode="auto">
          <a:xfrm>
            <a:off x="7842883" y="1502424"/>
            <a:ext cx="1511386" cy="2454852"/>
          </a:xfrm>
          <a:prstGeom prst="rect">
            <a:avLst/>
          </a:prstGeom>
          <a:noFill/>
          <a:ln w="47625">
            <a:solidFill>
              <a:schemeClr val="accent5"/>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rgbClr val="FFFFFF"/>
              </a:solidFill>
              <a:effectLst/>
              <a:uLnTx/>
              <a:uFillTx/>
              <a:latin typeface="Arial"/>
              <a:ea typeface="+mn-ea"/>
              <a:cs typeface="+mn-cs"/>
            </a:endParaRPr>
          </a:p>
        </p:txBody>
      </p:sp>
      <p:pic>
        <p:nvPicPr>
          <p:cNvPr id="17" name="Obrázek 16">
            <a:extLst>
              <a:ext uri="{FF2B5EF4-FFF2-40B4-BE49-F238E27FC236}">
                <a16:creationId xmlns:a16="http://schemas.microsoft.com/office/drawing/2014/main" id="{DA29D20E-6535-FBB1-1044-D540D3E477B1}"/>
              </a:ext>
            </a:extLst>
          </p:cNvPr>
          <p:cNvPicPr>
            <a:picLocks noChangeAspect="1"/>
          </p:cNvPicPr>
          <p:nvPr/>
        </p:nvPicPr>
        <p:blipFill>
          <a:blip r:embed="rId8"/>
          <a:stretch>
            <a:fillRect/>
          </a:stretch>
        </p:blipFill>
        <p:spPr>
          <a:xfrm>
            <a:off x="695326" y="4342096"/>
            <a:ext cx="10314420" cy="1622921"/>
          </a:xfrm>
          <a:prstGeom prst="rect">
            <a:avLst/>
          </a:prstGeom>
        </p:spPr>
      </p:pic>
    </p:spTree>
    <p:extLst>
      <p:ext uri="{BB962C8B-B14F-4D97-AF65-F5344CB8AC3E}">
        <p14:creationId xmlns:p14="http://schemas.microsoft.com/office/powerpoint/2010/main" val="177014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BE3C530-9D91-D6E5-4837-1BE8D394C234}"/>
              </a:ext>
            </a:extLst>
          </p:cNvPr>
          <p:cNvGraphicFramePr/>
          <p:nvPr/>
        </p:nvGraphicFramePr>
        <p:xfrm>
          <a:off x="470193" y="2169069"/>
          <a:ext cx="11201900" cy="52987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A745958-8815-404E-ACE8-85FF31837162}"/>
              </a:ext>
            </a:extLst>
          </p:cNvPr>
          <p:cNvSpPr>
            <a:spLocks noGrp="1"/>
          </p:cNvSpPr>
          <p:nvPr>
            <p:ph type="title"/>
          </p:nvPr>
        </p:nvSpPr>
        <p:spPr/>
        <p:txBody>
          <a:bodyPr/>
          <a:lstStyle/>
          <a:p>
            <a:r>
              <a:rPr lang="cs-CZ">
                <a:latin typeface="Arial"/>
                <a:cs typeface="Arial"/>
              </a:rPr>
              <a:t>Porovnání podle sektorů</a:t>
            </a:r>
            <a:endParaRPr lang="en-US"/>
          </a:p>
        </p:txBody>
      </p:sp>
      <p:sp>
        <p:nvSpPr>
          <p:cNvPr id="8" name="TextBox 7">
            <a:extLst>
              <a:ext uri="{FF2B5EF4-FFF2-40B4-BE49-F238E27FC236}">
                <a16:creationId xmlns:a16="http://schemas.microsoft.com/office/drawing/2014/main" id="{150499ED-8734-4124-51C2-50DA6A2E6641}"/>
              </a:ext>
            </a:extLst>
          </p:cNvPr>
          <p:cNvSpPr txBox="1"/>
          <p:nvPr/>
        </p:nvSpPr>
        <p:spPr>
          <a:xfrm>
            <a:off x="1700078" y="4700669"/>
            <a:ext cx="126106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Veřejný a neziskový sektor</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5C0AE76-0957-87FE-B47B-D5AA06A54F7D}"/>
              </a:ext>
            </a:extLst>
          </p:cNvPr>
          <p:cNvSpPr txBox="1"/>
          <p:nvPr/>
        </p:nvSpPr>
        <p:spPr>
          <a:xfrm>
            <a:off x="4259712" y="4010407"/>
            <a:ext cx="12610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Informační technologie</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47A4D54-0788-99C3-557A-C96CE7A4A512}"/>
              </a:ext>
            </a:extLst>
          </p:cNvPr>
          <p:cNvSpPr txBox="1"/>
          <p:nvPr/>
        </p:nvSpPr>
        <p:spPr>
          <a:xfrm>
            <a:off x="2914318" y="4549664"/>
            <a:ext cx="1368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Doprava, skladování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a </a:t>
            </a:r>
            <a:r>
              <a:rPr kumimoji="0" lang="cs-CZ" sz="1400" b="1" i="0" u="none" strike="noStrike" kern="1200" cap="none" spc="0" normalizeH="0" baseline="0" noProof="0" err="1">
                <a:ln>
                  <a:noFill/>
                </a:ln>
                <a:solidFill>
                  <a:srgbClr val="282A32"/>
                </a:solidFill>
                <a:effectLst/>
                <a:uLnTx/>
                <a:uFillTx/>
                <a:latin typeface="Arial" panose="020B0604020202020204"/>
                <a:ea typeface="+mn-ea"/>
                <a:cs typeface="+mn-cs"/>
              </a:rPr>
              <a:t>automotive</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4D8BE39A-A44F-2382-3CB4-668CC4737A29}"/>
              </a:ext>
            </a:extLst>
          </p:cNvPr>
          <p:cNvSpPr txBox="1"/>
          <p:nvPr/>
        </p:nvSpPr>
        <p:spPr>
          <a:xfrm>
            <a:off x="7962546" y="4012692"/>
            <a:ext cx="126106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Obchod, služby,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HORECA</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761A8ABD-BE4F-B6F2-C423-921B58B97408}"/>
              </a:ext>
            </a:extLst>
          </p:cNvPr>
          <p:cNvSpPr txBox="1"/>
          <p:nvPr/>
        </p:nvSpPr>
        <p:spPr>
          <a:xfrm>
            <a:off x="5427129" y="4030580"/>
            <a:ext cx="1368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Průmysl, stavebnictví</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5906030A-6EAA-DC71-B193-D94FE76E0022}"/>
              </a:ext>
            </a:extLst>
          </p:cNvPr>
          <p:cNvSpPr txBox="1"/>
          <p:nvPr/>
        </p:nvSpPr>
        <p:spPr>
          <a:xfrm>
            <a:off x="10331554" y="4030580"/>
            <a:ext cx="152832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Zdravotní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a soc. péče, farmacie</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CA9E4786-D3EE-0202-DA1D-31B28E91CE07}"/>
              </a:ext>
            </a:extLst>
          </p:cNvPr>
          <p:cNvSpPr txBox="1"/>
          <p:nvPr/>
        </p:nvSpPr>
        <p:spPr>
          <a:xfrm>
            <a:off x="6688193" y="4005072"/>
            <a:ext cx="137030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Finance, pojištění</a:t>
            </a:r>
            <a:b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b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a nemovitosti</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7250536-8133-3CCB-11F1-62BD73E5E95A}"/>
              </a:ext>
            </a:extLst>
          </p:cNvPr>
          <p:cNvSpPr txBox="1"/>
          <p:nvPr/>
        </p:nvSpPr>
        <p:spPr>
          <a:xfrm>
            <a:off x="9166441" y="4034740"/>
            <a:ext cx="13703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Komunikační služby</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3195C9F5-53EA-FD2A-FDCE-4AA0ABA954A1}"/>
              </a:ext>
            </a:extLst>
          </p:cNvPr>
          <p:cNvSpPr txBox="1"/>
          <p:nvPr/>
        </p:nvSpPr>
        <p:spPr>
          <a:xfrm>
            <a:off x="421165" y="5473657"/>
            <a:ext cx="13570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Energetika,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282A32"/>
                </a:solidFill>
                <a:effectLst/>
                <a:uLnTx/>
                <a:uFillTx/>
                <a:latin typeface="Arial" panose="020B0604020202020204"/>
                <a:ea typeface="+mn-ea"/>
                <a:cs typeface="+mn-cs"/>
              </a:rPr>
              <a:t>veřejné služby</a:t>
            </a:r>
            <a:endParaRPr kumimoji="0" lang="en-US" sz="1400" b="1" i="0" u="none" strike="noStrike" kern="1200" cap="none" spc="0" normalizeH="0" baseline="0" noProof="0">
              <a:ln>
                <a:noFill/>
              </a:ln>
              <a:solidFill>
                <a:srgbClr val="282A32"/>
              </a:solidFill>
              <a:effectLst/>
              <a:uLnTx/>
              <a:uFillTx/>
              <a:latin typeface="Arial" panose="020B0604020202020204"/>
              <a:ea typeface="+mn-ea"/>
              <a:cs typeface="+mn-cs"/>
            </a:endParaRPr>
          </a:p>
        </p:txBody>
      </p:sp>
      <p:pic>
        <p:nvPicPr>
          <p:cNvPr id="43" name="Graphic 42">
            <a:extLst>
              <a:ext uri="{FF2B5EF4-FFF2-40B4-BE49-F238E27FC236}">
                <a16:creationId xmlns:a16="http://schemas.microsoft.com/office/drawing/2014/main" id="{76990309-D132-8B19-011F-2B3406B15BD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62552" y="3345686"/>
            <a:ext cx="417181" cy="417181"/>
          </a:xfrm>
          <a:prstGeom prst="rect">
            <a:avLst/>
          </a:prstGeom>
        </p:spPr>
      </p:pic>
      <p:pic>
        <p:nvPicPr>
          <p:cNvPr id="45" name="Graphic 44">
            <a:extLst>
              <a:ext uri="{FF2B5EF4-FFF2-40B4-BE49-F238E27FC236}">
                <a16:creationId xmlns:a16="http://schemas.microsoft.com/office/drawing/2014/main" id="{D21B669D-4008-0AFA-4B7A-2577A973125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71581" y="3261325"/>
            <a:ext cx="501542" cy="501542"/>
          </a:xfrm>
          <a:prstGeom prst="rect">
            <a:avLst/>
          </a:prstGeom>
        </p:spPr>
      </p:pic>
      <p:pic>
        <p:nvPicPr>
          <p:cNvPr id="46" name="Graphic 45">
            <a:extLst>
              <a:ext uri="{FF2B5EF4-FFF2-40B4-BE49-F238E27FC236}">
                <a16:creationId xmlns:a16="http://schemas.microsoft.com/office/drawing/2014/main" id="{28A30DCC-9EFC-62C4-8FFA-FAC46A9C65A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384333" y="3317742"/>
            <a:ext cx="445125" cy="445125"/>
          </a:xfrm>
          <a:prstGeom prst="rect">
            <a:avLst/>
          </a:prstGeom>
        </p:spPr>
      </p:pic>
      <p:cxnSp>
        <p:nvCxnSpPr>
          <p:cNvPr id="11" name="Přímá spojnice 10">
            <a:extLst>
              <a:ext uri="{FF2B5EF4-FFF2-40B4-BE49-F238E27FC236}">
                <a16:creationId xmlns:a16="http://schemas.microsoft.com/office/drawing/2014/main" id="{6D284E6C-598B-48EC-A9B3-5BB880DF304C}"/>
              </a:ext>
            </a:extLst>
          </p:cNvPr>
          <p:cNvCxnSpPr>
            <a:cxnSpLocks/>
          </p:cNvCxnSpPr>
          <p:nvPr/>
        </p:nvCxnSpPr>
        <p:spPr>
          <a:xfrm>
            <a:off x="498762" y="3964153"/>
            <a:ext cx="11201900" cy="16104"/>
          </a:xfrm>
          <a:prstGeom prst="line">
            <a:avLst/>
          </a:prstGeom>
          <a:ln/>
        </p:spPr>
        <p:style>
          <a:lnRef idx="1">
            <a:schemeClr val="accent4"/>
          </a:lnRef>
          <a:fillRef idx="0">
            <a:schemeClr val="accent4"/>
          </a:fillRef>
          <a:effectRef idx="0">
            <a:schemeClr val="accent4"/>
          </a:effectRef>
          <a:fontRef idx="minor">
            <a:schemeClr val="tx1"/>
          </a:fontRef>
        </p:style>
      </p:cxnSp>
      <p:pic>
        <p:nvPicPr>
          <p:cNvPr id="3" name="Graphic 41">
            <a:extLst>
              <a:ext uri="{FF2B5EF4-FFF2-40B4-BE49-F238E27FC236}">
                <a16:creationId xmlns:a16="http://schemas.microsoft.com/office/drawing/2014/main" id="{969C4E09-C7DE-1543-8006-BEFDDC6624C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805741" y="3303897"/>
            <a:ext cx="472814" cy="472814"/>
          </a:xfrm>
          <a:prstGeom prst="rect">
            <a:avLst/>
          </a:prstGeom>
        </p:spPr>
      </p:pic>
      <p:pic>
        <p:nvPicPr>
          <p:cNvPr id="4" name="Graphic 43">
            <a:extLst>
              <a:ext uri="{FF2B5EF4-FFF2-40B4-BE49-F238E27FC236}">
                <a16:creationId xmlns:a16="http://schemas.microsoft.com/office/drawing/2014/main" id="{8B87ADAB-835F-E0D1-2D83-198F8CED4E47}"/>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342400" y="3998842"/>
            <a:ext cx="511836" cy="511836"/>
          </a:xfrm>
          <a:prstGeom prst="rect">
            <a:avLst/>
          </a:prstGeom>
        </p:spPr>
      </p:pic>
      <p:pic>
        <p:nvPicPr>
          <p:cNvPr id="7" name="Graphic 22">
            <a:extLst>
              <a:ext uri="{FF2B5EF4-FFF2-40B4-BE49-F238E27FC236}">
                <a16:creationId xmlns:a16="http://schemas.microsoft.com/office/drawing/2014/main" id="{010C744D-181D-B522-6887-B21A3DBB5D4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57088" y="4010407"/>
            <a:ext cx="485161" cy="485161"/>
          </a:xfrm>
          <a:prstGeom prst="rect">
            <a:avLst/>
          </a:prstGeom>
        </p:spPr>
      </p:pic>
      <p:pic>
        <p:nvPicPr>
          <p:cNvPr id="10" name="Graphic 21">
            <a:extLst>
              <a:ext uri="{FF2B5EF4-FFF2-40B4-BE49-F238E27FC236}">
                <a16:creationId xmlns:a16="http://schemas.microsoft.com/office/drawing/2014/main" id="{B5A2CFA5-4532-0B2F-F810-513D7F1B806B}"/>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063284" y="3303896"/>
            <a:ext cx="472815" cy="472815"/>
          </a:xfrm>
          <a:prstGeom prst="rect">
            <a:avLst/>
          </a:prstGeom>
        </p:spPr>
      </p:pic>
      <p:sp>
        <p:nvSpPr>
          <p:cNvPr id="24" name="TextovéPole 23">
            <a:extLst>
              <a:ext uri="{FF2B5EF4-FFF2-40B4-BE49-F238E27FC236}">
                <a16:creationId xmlns:a16="http://schemas.microsoft.com/office/drawing/2014/main" id="{F938C9B1-C08A-18FE-18F1-B630DDB7CEF3}"/>
              </a:ext>
            </a:extLst>
          </p:cNvPr>
          <p:cNvSpPr txBox="1"/>
          <p:nvPr/>
        </p:nvSpPr>
        <p:spPr>
          <a:xfrm>
            <a:off x="10805741" y="1984403"/>
            <a:ext cx="4978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C25700"/>
                </a:solidFill>
                <a:effectLst/>
                <a:uLnTx/>
                <a:uFillTx/>
                <a:latin typeface="Arial" panose="020B0604020202020204"/>
                <a:ea typeface="+mn-ea"/>
                <a:cs typeface="+mn-cs"/>
              </a:rPr>
              <a:t>36</a:t>
            </a:r>
          </a:p>
        </p:txBody>
      </p:sp>
    </p:spTree>
    <p:extLst>
      <p:ext uri="{BB962C8B-B14F-4D97-AF65-F5344CB8AC3E}">
        <p14:creationId xmlns:p14="http://schemas.microsoft.com/office/powerpoint/2010/main" val="393633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71AF2C37-C1E7-19A2-CCD0-852FBAD37D35}"/>
              </a:ext>
            </a:extLst>
          </p:cNvPr>
          <p:cNvGraphicFramePr>
            <a:graphicFrameLocks noGrp="1"/>
          </p:cNvGraphicFramePr>
          <p:nvPr/>
        </p:nvGraphicFramePr>
        <p:xfrm>
          <a:off x="695325" y="1345204"/>
          <a:ext cx="9991615" cy="2309172"/>
        </p:xfrm>
        <a:graphic>
          <a:graphicData uri="http://schemas.openxmlformats.org/drawingml/2006/table">
            <a:tbl>
              <a:tblPr/>
              <a:tblGrid>
                <a:gridCol w="2036366">
                  <a:extLst>
                    <a:ext uri="{9D8B030D-6E8A-4147-A177-3AD203B41FA5}">
                      <a16:colId xmlns:a16="http://schemas.microsoft.com/office/drawing/2014/main" val="2249413902"/>
                    </a:ext>
                  </a:extLst>
                </a:gridCol>
                <a:gridCol w="1133107">
                  <a:extLst>
                    <a:ext uri="{9D8B030D-6E8A-4147-A177-3AD203B41FA5}">
                      <a16:colId xmlns:a16="http://schemas.microsoft.com/office/drawing/2014/main" val="1677740026"/>
                    </a:ext>
                  </a:extLst>
                </a:gridCol>
                <a:gridCol w="1298826">
                  <a:extLst>
                    <a:ext uri="{9D8B030D-6E8A-4147-A177-3AD203B41FA5}">
                      <a16:colId xmlns:a16="http://schemas.microsoft.com/office/drawing/2014/main" val="3563309126"/>
                    </a:ext>
                  </a:extLst>
                </a:gridCol>
                <a:gridCol w="1380829">
                  <a:extLst>
                    <a:ext uri="{9D8B030D-6E8A-4147-A177-3AD203B41FA5}">
                      <a16:colId xmlns:a16="http://schemas.microsoft.com/office/drawing/2014/main" val="4186718296"/>
                    </a:ext>
                  </a:extLst>
                </a:gridCol>
                <a:gridCol w="1380829">
                  <a:extLst>
                    <a:ext uri="{9D8B030D-6E8A-4147-A177-3AD203B41FA5}">
                      <a16:colId xmlns:a16="http://schemas.microsoft.com/office/drawing/2014/main" val="2179672232"/>
                    </a:ext>
                  </a:extLst>
                </a:gridCol>
                <a:gridCol w="1380829">
                  <a:extLst>
                    <a:ext uri="{9D8B030D-6E8A-4147-A177-3AD203B41FA5}">
                      <a16:colId xmlns:a16="http://schemas.microsoft.com/office/drawing/2014/main" val="2633159159"/>
                    </a:ext>
                  </a:extLst>
                </a:gridCol>
                <a:gridCol w="1380829">
                  <a:extLst>
                    <a:ext uri="{9D8B030D-6E8A-4147-A177-3AD203B41FA5}">
                      <a16:colId xmlns:a16="http://schemas.microsoft.com/office/drawing/2014/main" val="3123758802"/>
                    </a:ext>
                  </a:extLst>
                </a:gridCol>
              </a:tblGrid>
              <a:tr h="430995">
                <a:tc>
                  <a:txBody>
                    <a:bodyPr/>
                    <a:lstStyle/>
                    <a:p>
                      <a:pPr algn="l" fontAlgn="ctr"/>
                      <a:r>
                        <a:rPr lang="cs-CZ" sz="1400" b="0" i="0" u="none" strike="noStrike">
                          <a:solidFill>
                            <a:srgbClr val="FFFFFF"/>
                          </a:solidFill>
                          <a:effectLst/>
                          <a:latin typeface="Arial" panose="020B0604020202020204" pitchFamily="34" charset="0"/>
                        </a:rPr>
                        <a:t>Organizace</a:t>
                      </a:r>
                    </a:p>
                  </a:txBody>
                  <a:tcPr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90F"/>
                    </a:solidFill>
                  </a:tcPr>
                </a:tc>
                <a:tc>
                  <a:txBody>
                    <a:bodyPr/>
                    <a:lstStyle/>
                    <a:p>
                      <a:pPr algn="ctr" fontAlgn="ctr"/>
                      <a:r>
                        <a:rPr lang="cs-CZ" sz="1400" b="0" i="0" u="none" strike="noStrike">
                          <a:solidFill>
                            <a:srgbClr val="FFFFFF"/>
                          </a:solidFill>
                          <a:effectLst/>
                          <a:latin typeface="Arial" panose="020B0604020202020204" pitchFamily="34" charset="0"/>
                        </a:rPr>
                        <a:t>Nárůst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90F"/>
                    </a:solidFill>
                  </a:tcPr>
                </a:tc>
                <a:tc>
                  <a:txBody>
                    <a:bodyPr/>
                    <a:lstStyle/>
                    <a:p>
                      <a:pPr algn="ctr" fontAlgn="ctr"/>
                      <a:r>
                        <a:rPr lang="cs-CZ" sz="1400" b="0" i="0" u="none" strike="noStrike">
                          <a:solidFill>
                            <a:srgbClr val="FFFFFF"/>
                          </a:solidFill>
                          <a:effectLst/>
                          <a:latin typeface="Arial" panose="020B0604020202020204" pitchFamily="34" charset="0"/>
                        </a:rPr>
                        <a:t>Pokles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90F"/>
                    </a:solidFill>
                  </a:tcPr>
                </a:tc>
                <a:tc>
                  <a:txBody>
                    <a:bodyPr/>
                    <a:lstStyle/>
                    <a:p>
                      <a:pPr algn="ctr" fontAlgn="ctr"/>
                      <a:r>
                        <a:rPr lang="cs-CZ" sz="1400" b="0" i="0" u="none" strike="noStrike">
                          <a:solidFill>
                            <a:srgbClr val="FFFFFF"/>
                          </a:solidFill>
                          <a:effectLst/>
                          <a:latin typeface="Arial" panose="020B0604020202020204" pitchFamily="34" charset="0"/>
                        </a:rPr>
                        <a:t>Beze změny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90F"/>
                    </a:solidFill>
                  </a:tcPr>
                </a:tc>
                <a:tc>
                  <a:txBody>
                    <a:bodyPr/>
                    <a:lstStyle/>
                    <a:p>
                      <a:pPr algn="ctr" fontAlgn="ctr"/>
                      <a:r>
                        <a:rPr lang="cs-CZ" sz="1400" b="0" i="0" u="none" strike="noStrike">
                          <a:solidFill>
                            <a:srgbClr val="FFFFFF"/>
                          </a:solidFill>
                          <a:effectLst/>
                          <a:latin typeface="Arial" panose="020B0604020202020204" pitchFamily="34" charset="0"/>
                        </a:rPr>
                        <a:t>Neví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90F"/>
                    </a:solidFill>
                  </a:tcPr>
                </a:tc>
                <a:tc>
                  <a:txBody>
                    <a:bodyPr/>
                    <a:lstStyle/>
                    <a:p>
                      <a:pPr algn="ctr" fontAlgn="ctr"/>
                      <a:r>
                        <a:rPr lang="cs-CZ" sz="1400" b="0" i="0" u="none" strike="noStrike">
                          <a:solidFill>
                            <a:srgbClr val="FFFFFF"/>
                          </a:solidFill>
                          <a:effectLst/>
                          <a:latin typeface="Arial" panose="020B0604020202020204" pitchFamily="34" charset="0"/>
                        </a:rPr>
                        <a:t>Čistý index trhu práce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90F"/>
                    </a:solidFill>
                  </a:tcPr>
                </a:tc>
                <a:tc>
                  <a:txBody>
                    <a:bodyPr/>
                    <a:lstStyle/>
                    <a:p>
                      <a:pPr algn="ctr" fontAlgn="ctr"/>
                      <a:r>
                        <a:rPr lang="cs-CZ" sz="1400" b="0" i="0" u="none" strike="noStrike">
                          <a:solidFill>
                            <a:srgbClr val="FFFFFF"/>
                          </a:solidFill>
                          <a:effectLst/>
                          <a:latin typeface="Arial" panose="020B0604020202020204" pitchFamily="34" charset="0"/>
                        </a:rPr>
                        <a:t>Sezonně očištěná data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90F"/>
                    </a:solidFill>
                  </a:tcPr>
                </a:tc>
                <a:extLst>
                  <a:ext uri="{0D108BD9-81ED-4DB2-BD59-A6C34878D82A}">
                    <a16:rowId xmlns:a16="http://schemas.microsoft.com/office/drawing/2014/main" val="1591822414"/>
                  </a:ext>
                </a:extLst>
              </a:tr>
              <a:tr h="312472">
                <a:tc>
                  <a:txBody>
                    <a:bodyPr/>
                    <a:lstStyle/>
                    <a:p>
                      <a:pPr algn="l" fontAlgn="b"/>
                      <a:r>
                        <a:rPr lang="cs-CZ" sz="1400" b="0" i="0" u="none" strike="noStrike">
                          <a:solidFill>
                            <a:srgbClr val="000000"/>
                          </a:solidFill>
                          <a:effectLst/>
                          <a:latin typeface="Arial" panose="020B0604020202020204" pitchFamily="34" charset="0"/>
                        </a:rPr>
                        <a:t>Mikro (méně než 10)</a:t>
                      </a:r>
                    </a:p>
                  </a:txBody>
                  <a:tcPr marL="952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29574520"/>
                  </a:ext>
                </a:extLst>
              </a:tr>
              <a:tr h="312472">
                <a:tc>
                  <a:txBody>
                    <a:bodyPr/>
                    <a:lstStyle/>
                    <a:p>
                      <a:pPr algn="l" fontAlgn="b"/>
                      <a:r>
                        <a:rPr lang="cs-CZ" sz="1400" b="0" i="0" u="none" strike="noStrike">
                          <a:solidFill>
                            <a:srgbClr val="000000"/>
                          </a:solidFill>
                          <a:effectLst/>
                          <a:latin typeface="Arial" panose="020B0604020202020204" pitchFamily="34" charset="0"/>
                        </a:rPr>
                        <a:t>Mini (10-49)</a:t>
                      </a:r>
                    </a:p>
                  </a:txBody>
                  <a:tcPr marL="952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1589650"/>
                  </a:ext>
                </a:extLst>
              </a:tr>
              <a:tr h="312472">
                <a:tc>
                  <a:txBody>
                    <a:bodyPr/>
                    <a:lstStyle/>
                    <a:p>
                      <a:pPr algn="l" fontAlgn="b"/>
                      <a:r>
                        <a:rPr lang="cs-CZ" sz="1400" b="0" i="0" u="none" strike="noStrike">
                          <a:solidFill>
                            <a:srgbClr val="000000"/>
                          </a:solidFill>
                          <a:effectLst/>
                          <a:latin typeface="Arial" panose="020B0604020202020204" pitchFamily="34" charset="0"/>
                        </a:rPr>
                        <a:t>Malé (50-249)</a:t>
                      </a:r>
                    </a:p>
                  </a:txBody>
                  <a:tcPr marL="952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40181409"/>
                  </a:ext>
                </a:extLst>
              </a:tr>
              <a:tr h="312472">
                <a:tc>
                  <a:txBody>
                    <a:bodyPr/>
                    <a:lstStyle/>
                    <a:p>
                      <a:pPr algn="l" fontAlgn="b"/>
                      <a:r>
                        <a:rPr lang="cs-CZ" sz="1400" b="0" i="0" u="none" strike="noStrike">
                          <a:solidFill>
                            <a:srgbClr val="000000"/>
                          </a:solidFill>
                          <a:effectLst/>
                          <a:latin typeface="Arial" panose="020B0604020202020204" pitchFamily="34" charset="0"/>
                        </a:rPr>
                        <a:t>Střední (250-999)</a:t>
                      </a:r>
                    </a:p>
                  </a:txBody>
                  <a:tcPr marL="952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93245764"/>
                  </a:ext>
                </a:extLst>
              </a:tr>
              <a:tr h="312472">
                <a:tc>
                  <a:txBody>
                    <a:bodyPr/>
                    <a:lstStyle/>
                    <a:p>
                      <a:pPr algn="l" fontAlgn="b"/>
                      <a:r>
                        <a:rPr lang="cs-CZ" sz="1400" b="0" i="0" u="none" strike="noStrike">
                          <a:solidFill>
                            <a:srgbClr val="000000"/>
                          </a:solidFill>
                          <a:effectLst/>
                          <a:latin typeface="Arial" panose="020B0604020202020204" pitchFamily="34" charset="0"/>
                        </a:rPr>
                        <a:t>Velké (1000-4 999)</a:t>
                      </a:r>
                    </a:p>
                  </a:txBody>
                  <a:tcPr marL="952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6900590"/>
                  </a:ext>
                </a:extLst>
              </a:tr>
              <a:tr h="312472">
                <a:tc>
                  <a:txBody>
                    <a:bodyPr/>
                    <a:lstStyle/>
                    <a:p>
                      <a:pPr algn="l" fontAlgn="b"/>
                      <a:r>
                        <a:rPr lang="cs-CZ" sz="1400" b="0" i="0" u="none" strike="noStrike">
                          <a:solidFill>
                            <a:srgbClr val="000000"/>
                          </a:solidFill>
                          <a:effectLst/>
                          <a:latin typeface="Arial" panose="020B0604020202020204" pitchFamily="34" charset="0"/>
                        </a:rPr>
                        <a:t>Extra velké (5 000+)</a:t>
                      </a:r>
                    </a:p>
                  </a:txBody>
                  <a:tcPr marL="952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cs-CZ" sz="1400" b="0" i="0" u="none" strike="noStrike">
                          <a:solidFill>
                            <a:srgbClr val="000000"/>
                          </a:solidFill>
                          <a:effectLst/>
                          <a:latin typeface="Arial" panose="020B0604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80135634"/>
                  </a:ext>
                </a:extLst>
              </a:tr>
            </a:tbl>
          </a:graphicData>
        </a:graphic>
      </p:graphicFrame>
      <p:sp>
        <p:nvSpPr>
          <p:cNvPr id="2" name="Nadpis 1">
            <a:extLst>
              <a:ext uri="{FF2B5EF4-FFF2-40B4-BE49-F238E27FC236}">
                <a16:creationId xmlns:a16="http://schemas.microsoft.com/office/drawing/2014/main" id="{6158BD75-D470-4BB0-BE1A-814FD3B50C6A}"/>
              </a:ext>
            </a:extLst>
          </p:cNvPr>
          <p:cNvSpPr>
            <a:spLocks noGrp="1"/>
          </p:cNvSpPr>
          <p:nvPr>
            <p:ph type="title"/>
          </p:nvPr>
        </p:nvSpPr>
        <p:spPr/>
        <p:txBody>
          <a:bodyPr/>
          <a:lstStyle/>
          <a:p>
            <a:r>
              <a:rPr lang="cs-CZ"/>
              <a:t>Porovnání podle velikosti společností</a:t>
            </a:r>
          </a:p>
        </p:txBody>
      </p:sp>
      <p:sp>
        <p:nvSpPr>
          <p:cNvPr id="8" name="Obdélník 7">
            <a:extLst>
              <a:ext uri="{FF2B5EF4-FFF2-40B4-BE49-F238E27FC236}">
                <a16:creationId xmlns:a16="http://schemas.microsoft.com/office/drawing/2014/main" id="{4C34B512-32DC-4787-AB16-35033EC3A809}"/>
              </a:ext>
            </a:extLst>
          </p:cNvPr>
          <p:cNvSpPr/>
          <p:nvPr/>
        </p:nvSpPr>
        <p:spPr bwMode="auto">
          <a:xfrm>
            <a:off x="7932811" y="1327274"/>
            <a:ext cx="1353670" cy="2327102"/>
          </a:xfrm>
          <a:prstGeom prst="rect">
            <a:avLst/>
          </a:prstGeom>
          <a:noFill/>
          <a:ln w="57150" cap="flat" cmpd="sng" algn="ctr">
            <a:solidFill>
              <a:schemeClr val="accent5"/>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srgbClr val="FFFFFF"/>
              </a:solidFill>
              <a:effectLst/>
              <a:uLnTx/>
              <a:uFillTx/>
              <a:latin typeface="Arial"/>
              <a:ea typeface="+mn-ea"/>
              <a:cs typeface="+mn-cs"/>
            </a:endParaRPr>
          </a:p>
        </p:txBody>
      </p:sp>
      <p:pic>
        <p:nvPicPr>
          <p:cNvPr id="5" name="Obrázek 4">
            <a:extLst>
              <a:ext uri="{FF2B5EF4-FFF2-40B4-BE49-F238E27FC236}">
                <a16:creationId xmlns:a16="http://schemas.microsoft.com/office/drawing/2014/main" id="{E0F379AB-93E9-0D38-7D44-5EAF154C876A}"/>
              </a:ext>
            </a:extLst>
          </p:cNvPr>
          <p:cNvPicPr>
            <a:picLocks noChangeAspect="1"/>
          </p:cNvPicPr>
          <p:nvPr/>
        </p:nvPicPr>
        <p:blipFill>
          <a:blip r:embed="rId3"/>
          <a:stretch>
            <a:fillRect/>
          </a:stretch>
        </p:blipFill>
        <p:spPr>
          <a:xfrm>
            <a:off x="2004289" y="3873145"/>
            <a:ext cx="7120255" cy="2788276"/>
          </a:xfrm>
          <a:prstGeom prst="rect">
            <a:avLst/>
          </a:prstGeom>
        </p:spPr>
      </p:pic>
    </p:spTree>
    <p:extLst>
      <p:ext uri="{BB962C8B-B14F-4D97-AF65-F5344CB8AC3E}">
        <p14:creationId xmlns:p14="http://schemas.microsoft.com/office/powerpoint/2010/main" val="143994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58BD75-D470-4BB0-BE1A-814FD3B50C6A}"/>
              </a:ext>
            </a:extLst>
          </p:cNvPr>
          <p:cNvSpPr>
            <a:spLocks noGrp="1"/>
          </p:cNvSpPr>
          <p:nvPr>
            <p:ph type="title"/>
          </p:nvPr>
        </p:nvSpPr>
        <p:spPr/>
        <p:txBody>
          <a:bodyPr/>
          <a:lstStyle/>
          <a:p>
            <a:r>
              <a:rPr lang="cs-CZ"/>
              <a:t>Regionální srovnání</a:t>
            </a:r>
          </a:p>
        </p:txBody>
      </p:sp>
      <p:pic>
        <p:nvPicPr>
          <p:cNvPr id="4" name="Obrázek 3">
            <a:extLst>
              <a:ext uri="{FF2B5EF4-FFF2-40B4-BE49-F238E27FC236}">
                <a16:creationId xmlns:a16="http://schemas.microsoft.com/office/drawing/2014/main" id="{7B112FFA-AB64-B544-288F-6729F31563AA}"/>
              </a:ext>
            </a:extLst>
          </p:cNvPr>
          <p:cNvPicPr>
            <a:picLocks noChangeAspect="1"/>
          </p:cNvPicPr>
          <p:nvPr/>
        </p:nvPicPr>
        <p:blipFill>
          <a:blip r:embed="rId3"/>
          <a:stretch>
            <a:fillRect/>
          </a:stretch>
        </p:blipFill>
        <p:spPr>
          <a:xfrm>
            <a:off x="695325" y="1443628"/>
            <a:ext cx="6088933" cy="4610726"/>
          </a:xfrm>
          <a:prstGeom prst="rect">
            <a:avLst/>
          </a:prstGeom>
        </p:spPr>
      </p:pic>
      <p:pic>
        <p:nvPicPr>
          <p:cNvPr id="7" name="Obrázek 6">
            <a:extLst>
              <a:ext uri="{FF2B5EF4-FFF2-40B4-BE49-F238E27FC236}">
                <a16:creationId xmlns:a16="http://schemas.microsoft.com/office/drawing/2014/main" id="{6138E8DC-2632-9E4E-6615-CD65ECB4DE27}"/>
              </a:ext>
            </a:extLst>
          </p:cNvPr>
          <p:cNvPicPr>
            <a:picLocks noChangeAspect="1"/>
          </p:cNvPicPr>
          <p:nvPr/>
        </p:nvPicPr>
        <p:blipFill>
          <a:blip r:embed="rId4"/>
          <a:stretch>
            <a:fillRect/>
          </a:stretch>
        </p:blipFill>
        <p:spPr>
          <a:xfrm>
            <a:off x="7093129" y="3121052"/>
            <a:ext cx="4147207" cy="1255877"/>
          </a:xfrm>
          <a:prstGeom prst="rect">
            <a:avLst/>
          </a:prstGeom>
        </p:spPr>
      </p:pic>
    </p:spTree>
    <p:extLst>
      <p:ext uri="{BB962C8B-B14F-4D97-AF65-F5344CB8AC3E}">
        <p14:creationId xmlns:p14="http://schemas.microsoft.com/office/powerpoint/2010/main" val="223287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oranžová, Jantar, rozostření, broskev&#10;&#10;Popis byl vytvořen automaticky">
            <a:extLst>
              <a:ext uri="{FF2B5EF4-FFF2-40B4-BE49-F238E27FC236}">
                <a16:creationId xmlns:a16="http://schemas.microsoft.com/office/drawing/2014/main" id="{CEED3BE8-CE90-4540-244F-A37D8C8AC8E4}"/>
              </a:ext>
            </a:extLst>
          </p:cNvPr>
          <p:cNvPicPr>
            <a:picLocks noChangeAspect="1"/>
          </p:cNvPicPr>
          <p:nvPr/>
        </p:nvPicPr>
        <p:blipFill rotWithShape="1">
          <a:blip r:embed="rId3"/>
          <a:srcRect t="7056" b="9072"/>
          <a:stretch/>
        </p:blipFill>
        <p:spPr>
          <a:xfrm>
            <a:off x="1" y="413552"/>
            <a:ext cx="12191999" cy="6124408"/>
          </a:xfrm>
          <a:prstGeom prst="rect">
            <a:avLst/>
          </a:prstGeom>
          <a:solidFill>
            <a:schemeClr val="accent3">
              <a:lumMod val="40000"/>
              <a:lumOff val="60000"/>
            </a:schemeClr>
          </a:solidFill>
        </p:spPr>
      </p:pic>
      <p:sp>
        <p:nvSpPr>
          <p:cNvPr id="2" name="Title 1">
            <a:extLst>
              <a:ext uri="{FF2B5EF4-FFF2-40B4-BE49-F238E27FC236}">
                <a16:creationId xmlns:a16="http://schemas.microsoft.com/office/drawing/2014/main" id="{086C6D0D-24E4-467C-8800-0F6288EDCBFB}"/>
              </a:ext>
            </a:extLst>
          </p:cNvPr>
          <p:cNvSpPr>
            <a:spLocks noGrp="1"/>
          </p:cNvSpPr>
          <p:nvPr>
            <p:ph type="title"/>
          </p:nvPr>
        </p:nvSpPr>
        <p:spPr/>
        <p:txBody>
          <a:bodyPr/>
          <a:lstStyle/>
          <a:p>
            <a:r>
              <a:rPr lang="cs-CZ">
                <a:solidFill>
                  <a:schemeClr val="bg1"/>
                </a:solidFill>
                <a:latin typeface="Arial"/>
                <a:cs typeface="Arial"/>
              </a:rPr>
              <a:t>Mezinárodní srovnání</a:t>
            </a:r>
            <a:endParaRPr lang="en-US">
              <a:solidFill>
                <a:schemeClr val="bg1"/>
              </a:solidFill>
              <a:latin typeface="Arial"/>
              <a:cs typeface="Arial"/>
            </a:endParaRPr>
          </a:p>
        </p:txBody>
      </p:sp>
      <p:sp>
        <p:nvSpPr>
          <p:cNvPr id="21" name="TextovéPole 20">
            <a:extLst>
              <a:ext uri="{FF2B5EF4-FFF2-40B4-BE49-F238E27FC236}">
                <a16:creationId xmlns:a16="http://schemas.microsoft.com/office/drawing/2014/main" id="{6A5DE624-990C-4AC3-B8A0-81DA13E66FB3}"/>
              </a:ext>
            </a:extLst>
          </p:cNvPr>
          <p:cNvSpPr txBox="1"/>
          <p:nvPr/>
        </p:nvSpPr>
        <p:spPr>
          <a:xfrm>
            <a:off x="9790251" y="772389"/>
            <a:ext cx="371630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FFFFFF"/>
                </a:solidFill>
                <a:effectLst/>
                <a:uLnTx/>
                <a:uFillTx/>
                <a:latin typeface="Arial" panose="020B0604020202020204"/>
                <a:ea typeface="+mn-ea"/>
                <a:cs typeface="+mn-cs"/>
              </a:rPr>
              <a:t>Sezonně očištěná data</a:t>
            </a:r>
          </a:p>
        </p:txBody>
      </p:sp>
      <p:sp>
        <p:nvSpPr>
          <p:cNvPr id="13" name="Round Same Side Corner Rectangle 36">
            <a:extLst>
              <a:ext uri="{FF2B5EF4-FFF2-40B4-BE49-F238E27FC236}">
                <a16:creationId xmlns:a16="http://schemas.microsoft.com/office/drawing/2014/main" id="{FFB156A4-F168-C4E9-F160-190FFFAA9E86}"/>
              </a:ext>
            </a:extLst>
          </p:cNvPr>
          <p:cNvSpPr/>
          <p:nvPr/>
        </p:nvSpPr>
        <p:spPr>
          <a:xfrm rot="5400000">
            <a:off x="2428354" y="352709"/>
            <a:ext cx="2405896" cy="4608629"/>
          </a:xfrm>
          <a:prstGeom prst="roundRect">
            <a:avLst>
              <a:gd name="adj" fmla="val 5737"/>
            </a:avLst>
          </a:prstGeom>
          <a:solidFill>
            <a:schemeClr val="bg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Rounded Rectangle 46">
            <a:extLst>
              <a:ext uri="{FF2B5EF4-FFF2-40B4-BE49-F238E27FC236}">
                <a16:creationId xmlns:a16="http://schemas.microsoft.com/office/drawing/2014/main" id="{DBDE8925-25CC-59D8-71D6-429E98D043D2}"/>
              </a:ext>
            </a:extLst>
          </p:cNvPr>
          <p:cNvSpPr/>
          <p:nvPr/>
        </p:nvSpPr>
        <p:spPr>
          <a:xfrm>
            <a:off x="1980573" y="1657959"/>
            <a:ext cx="3329210" cy="320813"/>
          </a:xfrm>
          <a:prstGeom prst="roundRect">
            <a:avLst>
              <a:gd name="adj" fmla="val 50000"/>
            </a:avLst>
          </a:prstGeom>
          <a:solidFill>
            <a:schemeClr val="accent4"/>
          </a:solidFill>
          <a:ln w="1905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7" name="Group 25">
            <a:extLst>
              <a:ext uri="{FF2B5EF4-FFF2-40B4-BE49-F238E27FC236}">
                <a16:creationId xmlns:a16="http://schemas.microsoft.com/office/drawing/2014/main" id="{53F10F71-F02E-624D-5D21-6B23510A6C79}"/>
              </a:ext>
            </a:extLst>
          </p:cNvPr>
          <p:cNvGrpSpPr/>
          <p:nvPr/>
        </p:nvGrpSpPr>
        <p:grpSpPr>
          <a:xfrm>
            <a:off x="4353576" y="2155129"/>
            <a:ext cx="1365636" cy="1521436"/>
            <a:chOff x="8885858" y="3147616"/>
            <a:chExt cx="2011356" cy="2614037"/>
          </a:xfrm>
        </p:grpSpPr>
        <p:sp>
          <p:nvSpPr>
            <p:cNvPr id="22" name="Rounded Rectangle 26">
              <a:extLst>
                <a:ext uri="{FF2B5EF4-FFF2-40B4-BE49-F238E27FC236}">
                  <a16:creationId xmlns:a16="http://schemas.microsoft.com/office/drawing/2014/main" id="{EEDD6796-6681-C441-469E-E58FB351F99B}"/>
                </a:ext>
              </a:extLst>
            </p:cNvPr>
            <p:cNvSpPr/>
            <p:nvPr/>
          </p:nvSpPr>
          <p:spPr>
            <a:xfrm>
              <a:off x="8885858" y="3147616"/>
              <a:ext cx="2007532" cy="2422603"/>
            </a:xfrm>
            <a:prstGeom prst="roundRect">
              <a:avLst>
                <a:gd name="adj" fmla="val 4342"/>
              </a:avLst>
            </a:prstGeom>
            <a:solidFill>
              <a:schemeClr val="accent4">
                <a:alpha val="1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ounded Rectangle 28">
              <a:extLst>
                <a:ext uri="{FF2B5EF4-FFF2-40B4-BE49-F238E27FC236}">
                  <a16:creationId xmlns:a16="http://schemas.microsoft.com/office/drawing/2014/main" id="{81015FCF-ACE3-82ED-8A81-81A429F8C203}"/>
                </a:ext>
              </a:extLst>
            </p:cNvPr>
            <p:cNvSpPr/>
            <p:nvPr/>
          </p:nvSpPr>
          <p:spPr>
            <a:xfrm>
              <a:off x="8889681" y="4658062"/>
              <a:ext cx="2007533" cy="1103591"/>
            </a:xfrm>
            <a:prstGeom prst="roundRect">
              <a:avLst>
                <a:gd name="adj" fmla="val 4342"/>
              </a:avLst>
            </a:prstGeom>
            <a:solidFill>
              <a:schemeClr val="accent4"/>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0" cap="none" spc="0" normalizeH="0" baseline="0" noProof="0">
                  <a:ln>
                    <a:noFill/>
                  </a:ln>
                  <a:solidFill>
                    <a:srgbClr val="FFFFFF"/>
                  </a:solidFill>
                  <a:effectLst/>
                  <a:uLnTx/>
                  <a:uFillTx/>
                  <a:latin typeface="Arial" panose="020B0604020202020204"/>
                  <a:ea typeface="+mn-ea"/>
                  <a:cs typeface="Arial"/>
                </a:rPr>
                <a:t>Guatemala</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+3</a:t>
              </a:r>
              <a:r>
                <a:rPr kumimoji="0" lang="cs-CZ" sz="2400" b="1" i="0" u="none" strike="noStrike" kern="0" cap="none" spc="0" normalizeH="0" baseline="0" noProof="0">
                  <a:ln>
                    <a:noFill/>
                  </a:ln>
                  <a:solidFill>
                    <a:srgbClr val="FFFFFF"/>
                  </a:solidFill>
                  <a:effectLst/>
                  <a:uLnTx/>
                  <a:uFillTx/>
                  <a:latin typeface="Arial" panose="020B0604020202020204"/>
                  <a:ea typeface="+mn-ea"/>
                  <a:cs typeface="+mn-cs"/>
                </a:rPr>
                <a:t>2 </a:t>
              </a: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endParaRPr kumimoji="0" lang="en-US" sz="2400" b="1" i="0" u="none" strike="noStrike" kern="0" cap="none" spc="0" normalizeH="0" baseline="0" noProof="0">
                <a:ln>
                  <a:noFill/>
                </a:ln>
                <a:solidFill>
                  <a:srgbClr val="FFFFFF"/>
                </a:solidFill>
                <a:effectLst/>
                <a:uLnTx/>
                <a:uFillTx/>
                <a:latin typeface="Arial" panose="020B0604020202020204"/>
                <a:ea typeface="+mn-ea"/>
                <a:cs typeface="Arial"/>
              </a:endParaRPr>
            </a:p>
          </p:txBody>
        </p:sp>
      </p:grpSp>
      <p:grpSp>
        <p:nvGrpSpPr>
          <p:cNvPr id="25" name="Group 29">
            <a:extLst>
              <a:ext uri="{FF2B5EF4-FFF2-40B4-BE49-F238E27FC236}">
                <a16:creationId xmlns:a16="http://schemas.microsoft.com/office/drawing/2014/main" id="{FB1D2666-B861-3392-9430-A7B74279D136}"/>
              </a:ext>
            </a:extLst>
          </p:cNvPr>
          <p:cNvGrpSpPr/>
          <p:nvPr/>
        </p:nvGrpSpPr>
        <p:grpSpPr>
          <a:xfrm>
            <a:off x="2924619" y="2155128"/>
            <a:ext cx="1365636" cy="1521435"/>
            <a:chOff x="8885858" y="3147616"/>
            <a:chExt cx="2011356" cy="2614036"/>
          </a:xfrm>
        </p:grpSpPr>
        <p:sp>
          <p:nvSpPr>
            <p:cNvPr id="34" name="Rounded Rectangle 30">
              <a:extLst>
                <a:ext uri="{FF2B5EF4-FFF2-40B4-BE49-F238E27FC236}">
                  <a16:creationId xmlns:a16="http://schemas.microsoft.com/office/drawing/2014/main" id="{978806B4-D177-9014-9CA3-98A7DD0B7B33}"/>
                </a:ext>
              </a:extLst>
            </p:cNvPr>
            <p:cNvSpPr/>
            <p:nvPr/>
          </p:nvSpPr>
          <p:spPr>
            <a:xfrm>
              <a:off x="8885858" y="3147616"/>
              <a:ext cx="2007532" cy="2422603"/>
            </a:xfrm>
            <a:prstGeom prst="roundRect">
              <a:avLst>
                <a:gd name="adj" fmla="val 4342"/>
              </a:avLst>
            </a:prstGeom>
            <a:solidFill>
              <a:schemeClr val="accent4">
                <a:alpha val="1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 name="Rounded Rectangle 31">
              <a:extLst>
                <a:ext uri="{FF2B5EF4-FFF2-40B4-BE49-F238E27FC236}">
                  <a16:creationId xmlns:a16="http://schemas.microsoft.com/office/drawing/2014/main" id="{0B7DD28B-BAC9-F3BA-0EB0-45DEE58D88EB}"/>
                </a:ext>
              </a:extLst>
            </p:cNvPr>
            <p:cNvSpPr/>
            <p:nvPr/>
          </p:nvSpPr>
          <p:spPr>
            <a:xfrm>
              <a:off x="8889681" y="4658061"/>
              <a:ext cx="2007533" cy="1103591"/>
            </a:xfrm>
            <a:prstGeom prst="roundRect">
              <a:avLst>
                <a:gd name="adj" fmla="val 4342"/>
              </a:avLst>
            </a:prstGeom>
            <a:solidFill>
              <a:schemeClr val="accent4"/>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0" cap="none" spc="0" normalizeH="0" baseline="0" noProof="0">
                  <a:ln>
                    <a:noFill/>
                  </a:ln>
                  <a:solidFill>
                    <a:srgbClr val="FFFFFF"/>
                  </a:solidFill>
                  <a:effectLst/>
                  <a:uLnTx/>
                  <a:uFillTx/>
                  <a:latin typeface="Arial" panose="020B0604020202020204"/>
                  <a:ea typeface="+mn-ea"/>
                  <a:cs typeface="Arial"/>
                </a:rPr>
                <a:t>Švýcarsko</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+3</a:t>
              </a:r>
              <a:r>
                <a:rPr kumimoji="0" lang="cs-CZ" sz="2400" b="1" i="0" u="none" strike="noStrike" kern="0" cap="none" spc="0" normalizeH="0" baseline="0" noProof="0">
                  <a:ln>
                    <a:noFill/>
                  </a:ln>
                  <a:solidFill>
                    <a:srgbClr val="FFFFFF"/>
                  </a:solidFill>
                  <a:effectLst/>
                  <a:uLnTx/>
                  <a:uFillTx/>
                  <a:latin typeface="Arial" panose="020B0604020202020204"/>
                  <a:ea typeface="+mn-ea"/>
                  <a:cs typeface="+mn-cs"/>
                </a:rPr>
                <a:t>4 </a:t>
              </a: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endParaRPr kumimoji="0" lang="en-US" sz="2400" b="1" i="0" u="none" strike="noStrike" kern="0" cap="none" spc="0" normalizeH="0" baseline="0" noProof="0">
                <a:ln>
                  <a:noFill/>
                </a:ln>
                <a:solidFill>
                  <a:srgbClr val="FFFFFF"/>
                </a:solidFill>
                <a:effectLst/>
                <a:uLnTx/>
                <a:uFillTx/>
                <a:latin typeface="Arial" panose="020B0604020202020204"/>
                <a:ea typeface="+mn-ea"/>
                <a:cs typeface="Arial"/>
              </a:endParaRPr>
            </a:p>
          </p:txBody>
        </p:sp>
      </p:grpSp>
      <p:sp>
        <p:nvSpPr>
          <p:cNvPr id="48" name="Content Placeholder 2">
            <a:extLst>
              <a:ext uri="{FF2B5EF4-FFF2-40B4-BE49-F238E27FC236}">
                <a16:creationId xmlns:a16="http://schemas.microsoft.com/office/drawing/2014/main" id="{33642A82-9C77-803A-70D3-CEECBD975D72}"/>
              </a:ext>
            </a:extLst>
          </p:cNvPr>
          <p:cNvSpPr txBox="1">
            <a:spLocks/>
          </p:cNvSpPr>
          <p:nvPr/>
        </p:nvSpPr>
        <p:spPr>
          <a:xfrm>
            <a:off x="1574133" y="1736585"/>
            <a:ext cx="4218357" cy="204667"/>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accent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accent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accent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accent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accent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
                <a:srgbClr val="4C79AF"/>
              </a:buClr>
              <a:buSzTx/>
              <a:buFont typeface="Arial" pitchFamily="34" charset="0"/>
              <a:buNone/>
              <a:tabLst/>
              <a:defRPr/>
            </a:pPr>
            <a:r>
              <a:rPr kumimoji="0" lang="cs-CZ" sz="1200" b="1" i="0" u="none" strike="noStrike" kern="1200" cap="none" spc="0" normalizeH="0" baseline="0" noProof="0">
                <a:ln>
                  <a:noFill/>
                </a:ln>
                <a:solidFill>
                  <a:srgbClr val="FFFFFF"/>
                </a:solidFill>
                <a:effectLst/>
                <a:uLnTx/>
                <a:uFillTx/>
                <a:latin typeface="Arial"/>
                <a:ea typeface="Arial" panose="020B0604020202020204" pitchFamily="34" charset="0"/>
                <a:cs typeface="Arial"/>
              </a:rPr>
              <a:t>Nejsilnější náborové plány</a:t>
            </a:r>
            <a:endParaRPr kumimoji="0" lang="en-US" sz="12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pic>
        <p:nvPicPr>
          <p:cNvPr id="49" name="Graphic 4">
            <a:extLst>
              <a:ext uri="{FF2B5EF4-FFF2-40B4-BE49-F238E27FC236}">
                <a16:creationId xmlns:a16="http://schemas.microsoft.com/office/drawing/2014/main" id="{E6DC1742-5BFB-0779-E1DA-EE63C500BF2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85637" y="1676306"/>
            <a:ext cx="357308" cy="306295"/>
          </a:xfrm>
          <a:prstGeom prst="rect">
            <a:avLst/>
          </a:prstGeom>
        </p:spPr>
      </p:pic>
      <p:grpSp>
        <p:nvGrpSpPr>
          <p:cNvPr id="50" name="Group 6">
            <a:extLst>
              <a:ext uri="{FF2B5EF4-FFF2-40B4-BE49-F238E27FC236}">
                <a16:creationId xmlns:a16="http://schemas.microsoft.com/office/drawing/2014/main" id="{FB47B037-CF93-59BF-16ED-E0311AC76169}"/>
              </a:ext>
            </a:extLst>
          </p:cNvPr>
          <p:cNvGrpSpPr/>
          <p:nvPr/>
        </p:nvGrpSpPr>
        <p:grpSpPr>
          <a:xfrm>
            <a:off x="1498258" y="2155128"/>
            <a:ext cx="1365635" cy="1521435"/>
            <a:chOff x="8885858" y="3147616"/>
            <a:chExt cx="2011355" cy="2614036"/>
          </a:xfrm>
        </p:grpSpPr>
        <p:sp>
          <p:nvSpPr>
            <p:cNvPr id="51" name="Rounded Rectangle 9">
              <a:extLst>
                <a:ext uri="{FF2B5EF4-FFF2-40B4-BE49-F238E27FC236}">
                  <a16:creationId xmlns:a16="http://schemas.microsoft.com/office/drawing/2014/main" id="{693FC540-0632-5BC8-E390-0DDCFA047A5E}"/>
                </a:ext>
              </a:extLst>
            </p:cNvPr>
            <p:cNvSpPr/>
            <p:nvPr/>
          </p:nvSpPr>
          <p:spPr>
            <a:xfrm>
              <a:off x="8885858" y="3147616"/>
              <a:ext cx="2007532" cy="2422603"/>
            </a:xfrm>
            <a:prstGeom prst="roundRect">
              <a:avLst>
                <a:gd name="adj" fmla="val 4342"/>
              </a:avLst>
            </a:prstGeom>
            <a:solidFill>
              <a:schemeClr val="accent4">
                <a:alpha val="1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Rounded Rectangle 10">
              <a:extLst>
                <a:ext uri="{FF2B5EF4-FFF2-40B4-BE49-F238E27FC236}">
                  <a16:creationId xmlns:a16="http://schemas.microsoft.com/office/drawing/2014/main" id="{62034350-3584-D47B-49AB-0CC383F83804}"/>
                </a:ext>
              </a:extLst>
            </p:cNvPr>
            <p:cNvSpPr/>
            <p:nvPr/>
          </p:nvSpPr>
          <p:spPr>
            <a:xfrm>
              <a:off x="8889681" y="4658061"/>
              <a:ext cx="2007532" cy="1103591"/>
            </a:xfrm>
            <a:prstGeom prst="roundRect">
              <a:avLst>
                <a:gd name="adj" fmla="val 4342"/>
              </a:avLst>
            </a:prstGeom>
            <a:solidFill>
              <a:schemeClr val="accent4"/>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0" cap="none" spc="0" normalizeH="0" baseline="0" noProof="0">
                  <a:ln>
                    <a:noFill/>
                  </a:ln>
                  <a:solidFill>
                    <a:srgbClr val="FFFFFF"/>
                  </a:solidFill>
                  <a:effectLst/>
                  <a:uLnTx/>
                  <a:uFillTx/>
                  <a:latin typeface="Arial" panose="020B0604020202020204"/>
                  <a:ea typeface="+mn-ea"/>
                  <a:cs typeface="+mn-cs"/>
                </a:rPr>
                <a:t>Kostarika</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r>
                <a:rPr kumimoji="0" lang="cs-CZ" sz="2400" b="1" i="0" u="none" strike="noStrike" kern="0" cap="none" spc="0" normalizeH="0" baseline="0" noProof="0">
                  <a:ln>
                    <a:noFill/>
                  </a:ln>
                  <a:solidFill>
                    <a:srgbClr val="FFFFFF"/>
                  </a:solidFill>
                  <a:effectLst/>
                  <a:uLnTx/>
                  <a:uFillTx/>
                  <a:latin typeface="Arial" panose="020B0604020202020204"/>
                  <a:ea typeface="+mn-ea"/>
                  <a:cs typeface="+mn-cs"/>
                </a:rPr>
                <a:t>35 </a:t>
              </a: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endParaRPr kumimoji="0" lang="en-US" sz="2400" b="1" i="0" u="none" strike="noStrike" kern="0" cap="none" spc="0" normalizeH="0" baseline="0" noProof="0">
                <a:ln>
                  <a:noFill/>
                </a:ln>
                <a:solidFill>
                  <a:srgbClr val="FFFFFF"/>
                </a:solidFill>
                <a:effectLst/>
                <a:uLnTx/>
                <a:uFillTx/>
                <a:latin typeface="Arial" panose="020B0604020202020204"/>
                <a:ea typeface="+mn-ea"/>
                <a:cs typeface="Arial"/>
              </a:endParaRPr>
            </a:p>
          </p:txBody>
        </p:sp>
      </p:grpSp>
      <p:pic>
        <p:nvPicPr>
          <p:cNvPr id="53" name="Graphic 40">
            <a:extLst>
              <a:ext uri="{FF2B5EF4-FFF2-40B4-BE49-F238E27FC236}">
                <a16:creationId xmlns:a16="http://schemas.microsoft.com/office/drawing/2014/main" id="{EF98270F-0623-B742-56D2-0A5ED75C192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712324" y="2261282"/>
            <a:ext cx="826851" cy="708799"/>
          </a:xfrm>
          <a:prstGeom prst="rect">
            <a:avLst/>
          </a:prstGeom>
        </p:spPr>
      </p:pic>
      <p:sp>
        <p:nvSpPr>
          <p:cNvPr id="58" name="Round Same Side Corner Rectangle 35">
            <a:extLst>
              <a:ext uri="{FF2B5EF4-FFF2-40B4-BE49-F238E27FC236}">
                <a16:creationId xmlns:a16="http://schemas.microsoft.com/office/drawing/2014/main" id="{B9949638-77BD-021F-F2EF-FF4491279449}"/>
              </a:ext>
            </a:extLst>
          </p:cNvPr>
          <p:cNvSpPr/>
          <p:nvPr/>
        </p:nvSpPr>
        <p:spPr>
          <a:xfrm rot="16200000">
            <a:off x="7450817" y="445777"/>
            <a:ext cx="2405897" cy="4422490"/>
          </a:xfrm>
          <a:prstGeom prst="roundRect">
            <a:avLst>
              <a:gd name="adj" fmla="val 6846"/>
            </a:avLst>
          </a:prstGeom>
          <a:solidFill>
            <a:schemeClr val="bg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9" name="Rounded Rectangle 45">
            <a:extLst>
              <a:ext uri="{FF2B5EF4-FFF2-40B4-BE49-F238E27FC236}">
                <a16:creationId xmlns:a16="http://schemas.microsoft.com/office/drawing/2014/main" id="{2EB2F84B-79F3-0DDE-9E34-067C62809D96}"/>
              </a:ext>
            </a:extLst>
          </p:cNvPr>
          <p:cNvSpPr/>
          <p:nvPr/>
        </p:nvSpPr>
        <p:spPr>
          <a:xfrm>
            <a:off x="7198318" y="1657959"/>
            <a:ext cx="3022565" cy="320814"/>
          </a:xfrm>
          <a:prstGeom prst="roundRect">
            <a:avLst>
              <a:gd name="adj" fmla="val 50000"/>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0" name="Content Placeholder 2">
            <a:extLst>
              <a:ext uri="{FF2B5EF4-FFF2-40B4-BE49-F238E27FC236}">
                <a16:creationId xmlns:a16="http://schemas.microsoft.com/office/drawing/2014/main" id="{CA889DD5-52CB-6719-A588-FB3E1538A350}"/>
              </a:ext>
            </a:extLst>
          </p:cNvPr>
          <p:cNvSpPr txBox="1">
            <a:spLocks/>
          </p:cNvSpPr>
          <p:nvPr/>
        </p:nvSpPr>
        <p:spPr>
          <a:xfrm>
            <a:off x="6867891" y="1720474"/>
            <a:ext cx="3997120" cy="148243"/>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accent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accent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accent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accent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accent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
                <a:srgbClr val="4C79AF"/>
              </a:buClr>
              <a:buSzTx/>
              <a:buFont typeface="Arial" pitchFamily="34" charset="0"/>
              <a:buNone/>
              <a:tabLst/>
              <a:defRPr/>
            </a:pPr>
            <a:r>
              <a:rPr kumimoji="0" lang="cs-CZ" sz="1200" b="1" i="0" u="none" strike="noStrike" kern="1200" cap="none" spc="0" normalizeH="0" baseline="0" noProof="0">
                <a:ln>
                  <a:noFill/>
                </a:ln>
                <a:solidFill>
                  <a:srgbClr val="FFFFFF"/>
                </a:solidFill>
                <a:effectLst/>
                <a:uLnTx/>
                <a:uFillTx/>
                <a:latin typeface="Arial"/>
                <a:ea typeface="Arial" panose="020B0604020202020204" pitchFamily="34" charset="0"/>
                <a:cs typeface="Arial"/>
              </a:rPr>
              <a:t>Nejslabší náborové plány</a:t>
            </a:r>
            <a:endParaRPr kumimoji="0" lang="en-US" sz="12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pic>
        <p:nvPicPr>
          <p:cNvPr id="61" name="Graphic 5">
            <a:extLst>
              <a:ext uri="{FF2B5EF4-FFF2-40B4-BE49-F238E27FC236}">
                <a16:creationId xmlns:a16="http://schemas.microsoft.com/office/drawing/2014/main" id="{97DB8FD3-DD3D-8061-C4C2-3E1EE077497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506257" y="1650728"/>
            <a:ext cx="338569" cy="306295"/>
          </a:xfrm>
          <a:prstGeom prst="rect">
            <a:avLst/>
          </a:prstGeom>
        </p:spPr>
      </p:pic>
      <p:grpSp>
        <p:nvGrpSpPr>
          <p:cNvPr id="62" name="Group 11">
            <a:extLst>
              <a:ext uri="{FF2B5EF4-FFF2-40B4-BE49-F238E27FC236}">
                <a16:creationId xmlns:a16="http://schemas.microsoft.com/office/drawing/2014/main" id="{D5494918-A505-4552-A465-FF844CDF1332}"/>
              </a:ext>
            </a:extLst>
          </p:cNvPr>
          <p:cNvGrpSpPr/>
          <p:nvPr/>
        </p:nvGrpSpPr>
        <p:grpSpPr>
          <a:xfrm>
            <a:off x="9348711" y="2155128"/>
            <a:ext cx="1294013" cy="1521437"/>
            <a:chOff x="8885858" y="3147616"/>
            <a:chExt cx="2011355" cy="2614037"/>
          </a:xfrm>
        </p:grpSpPr>
        <p:sp>
          <p:nvSpPr>
            <p:cNvPr id="64" name="Rounded Rectangle 13">
              <a:extLst>
                <a:ext uri="{FF2B5EF4-FFF2-40B4-BE49-F238E27FC236}">
                  <a16:creationId xmlns:a16="http://schemas.microsoft.com/office/drawing/2014/main" id="{3310D2C9-5082-7463-931F-42F22761AAC9}"/>
                </a:ext>
              </a:extLst>
            </p:cNvPr>
            <p:cNvSpPr/>
            <p:nvPr/>
          </p:nvSpPr>
          <p:spPr>
            <a:xfrm>
              <a:off x="8885858" y="3147616"/>
              <a:ext cx="2007532" cy="2422603"/>
            </a:xfrm>
            <a:prstGeom prst="roundRect">
              <a:avLst>
                <a:gd name="adj" fmla="val 4342"/>
              </a:avLst>
            </a:prstGeom>
            <a:solidFill>
              <a:schemeClr val="accent3">
                <a:lumMod val="75000"/>
                <a:alpha val="1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5" name="Rounded Rectangle 14">
              <a:extLst>
                <a:ext uri="{FF2B5EF4-FFF2-40B4-BE49-F238E27FC236}">
                  <a16:creationId xmlns:a16="http://schemas.microsoft.com/office/drawing/2014/main" id="{F0FA8B44-A8C2-45C8-B48C-8144CDF3D6BA}"/>
                </a:ext>
              </a:extLst>
            </p:cNvPr>
            <p:cNvSpPr/>
            <p:nvPr/>
          </p:nvSpPr>
          <p:spPr>
            <a:xfrm>
              <a:off x="8889682" y="4658062"/>
              <a:ext cx="2007531" cy="1103591"/>
            </a:xfrm>
            <a:prstGeom prst="roundRect">
              <a:avLst>
                <a:gd name="adj" fmla="val 4342"/>
              </a:avLst>
            </a:prstGeom>
            <a:solidFill>
              <a:schemeClr val="accent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0" cap="none" spc="0" normalizeH="0" baseline="0" noProof="0">
                  <a:ln>
                    <a:noFill/>
                  </a:ln>
                  <a:solidFill>
                    <a:srgbClr val="FFFFFF"/>
                  </a:solidFill>
                  <a:effectLst/>
                  <a:uLnTx/>
                  <a:uFillTx/>
                  <a:latin typeface="Arial" panose="020B0604020202020204"/>
                  <a:ea typeface="+mn-ea"/>
                  <a:cs typeface="+mn-cs"/>
                </a:rPr>
                <a:t>Izrael</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r>
                <a:rPr kumimoji="0" lang="cs-CZ" sz="2400" b="1" i="0" u="none" strike="noStrike" kern="0" cap="none" spc="0" normalizeH="0" baseline="0" noProof="0">
                  <a:ln>
                    <a:noFill/>
                  </a:ln>
                  <a:solidFill>
                    <a:srgbClr val="FFFFFF"/>
                  </a:solidFill>
                  <a:effectLst/>
                  <a:uLnTx/>
                  <a:uFillTx/>
                  <a:latin typeface="Arial" panose="020B0604020202020204"/>
                  <a:ea typeface="+mn-ea"/>
                  <a:cs typeface="+mn-cs"/>
                </a:rPr>
                <a:t>4 </a:t>
              </a: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endParaRPr kumimoji="0" lang="en-US" sz="2400" b="1" i="0" u="none" strike="noStrike" kern="0" cap="none" spc="0" normalizeH="0" baseline="0" noProof="0">
                <a:ln>
                  <a:noFill/>
                </a:ln>
                <a:solidFill>
                  <a:srgbClr val="FFFFFF"/>
                </a:solidFill>
                <a:effectLst/>
                <a:uLnTx/>
                <a:uFillTx/>
                <a:latin typeface="Arial" panose="020B0604020202020204"/>
                <a:ea typeface="+mn-ea"/>
                <a:cs typeface="Arial"/>
              </a:endParaRPr>
            </a:p>
          </p:txBody>
        </p:sp>
      </p:grpSp>
      <p:grpSp>
        <p:nvGrpSpPr>
          <p:cNvPr id="66" name="Group 17">
            <a:extLst>
              <a:ext uri="{FF2B5EF4-FFF2-40B4-BE49-F238E27FC236}">
                <a16:creationId xmlns:a16="http://schemas.microsoft.com/office/drawing/2014/main" id="{9DD84356-3FAF-268A-90E1-3EBE79C0C11A}"/>
              </a:ext>
            </a:extLst>
          </p:cNvPr>
          <p:cNvGrpSpPr/>
          <p:nvPr/>
        </p:nvGrpSpPr>
        <p:grpSpPr>
          <a:xfrm>
            <a:off x="7994697" y="2155128"/>
            <a:ext cx="1294013" cy="1521437"/>
            <a:chOff x="8885858" y="3147616"/>
            <a:chExt cx="2011355" cy="2614037"/>
          </a:xfrm>
        </p:grpSpPr>
        <p:sp>
          <p:nvSpPr>
            <p:cNvPr id="67" name="Rounded Rectangle 22">
              <a:extLst>
                <a:ext uri="{FF2B5EF4-FFF2-40B4-BE49-F238E27FC236}">
                  <a16:creationId xmlns:a16="http://schemas.microsoft.com/office/drawing/2014/main" id="{89C559E1-719D-98A3-13D7-666D986468F9}"/>
                </a:ext>
              </a:extLst>
            </p:cNvPr>
            <p:cNvSpPr/>
            <p:nvPr/>
          </p:nvSpPr>
          <p:spPr>
            <a:xfrm>
              <a:off x="8885858" y="3147616"/>
              <a:ext cx="2007532" cy="2422603"/>
            </a:xfrm>
            <a:prstGeom prst="roundRect">
              <a:avLst>
                <a:gd name="adj" fmla="val 4342"/>
              </a:avLst>
            </a:prstGeom>
            <a:solidFill>
              <a:schemeClr val="accent3">
                <a:alpha val="1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8" name="Rounded Rectangle 27">
              <a:extLst>
                <a:ext uri="{FF2B5EF4-FFF2-40B4-BE49-F238E27FC236}">
                  <a16:creationId xmlns:a16="http://schemas.microsoft.com/office/drawing/2014/main" id="{D45D9EC9-FBEE-69E3-6BDB-5E2E7A29A97F}"/>
                </a:ext>
              </a:extLst>
            </p:cNvPr>
            <p:cNvSpPr/>
            <p:nvPr/>
          </p:nvSpPr>
          <p:spPr>
            <a:xfrm>
              <a:off x="8889682" y="4658062"/>
              <a:ext cx="2007531" cy="1103591"/>
            </a:xfrm>
            <a:prstGeom prst="roundRect">
              <a:avLst>
                <a:gd name="adj" fmla="val 4342"/>
              </a:avLst>
            </a:prstGeom>
            <a:solidFill>
              <a:schemeClr val="accent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0" cap="none" spc="0" normalizeH="0" baseline="0" noProof="0">
                  <a:ln>
                    <a:noFill/>
                  </a:ln>
                  <a:solidFill>
                    <a:srgbClr val="FFFFFF"/>
                  </a:solidFill>
                  <a:effectLst/>
                  <a:uLnTx/>
                  <a:uFillTx/>
                  <a:latin typeface="Arial" panose="020B0604020202020204"/>
                  <a:ea typeface="+mn-ea"/>
                  <a:cs typeface="Arial"/>
                </a:rPr>
                <a:t>Argentina</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r>
                <a:rPr kumimoji="0" lang="cs-CZ" sz="2400" b="1" i="0" u="none" strike="noStrike" kern="0" cap="none" spc="0" normalizeH="0" baseline="0" noProof="0">
                  <a:ln>
                    <a:noFill/>
                  </a:ln>
                  <a:solidFill>
                    <a:srgbClr val="FFFFFF"/>
                  </a:solidFill>
                  <a:effectLst/>
                  <a:uLnTx/>
                  <a:uFillTx/>
                  <a:latin typeface="Arial" panose="020B0604020202020204"/>
                  <a:ea typeface="+mn-ea"/>
                  <a:cs typeface="+mn-cs"/>
                </a:rPr>
                <a:t>3 </a:t>
              </a: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endParaRPr kumimoji="0" lang="en-US" sz="2400" b="1" i="0" u="none" strike="noStrike" kern="0" cap="none" spc="0" normalizeH="0" baseline="0" noProof="0">
                <a:ln>
                  <a:noFill/>
                </a:ln>
                <a:solidFill>
                  <a:srgbClr val="FFFFFF"/>
                </a:solidFill>
                <a:effectLst/>
                <a:uLnTx/>
                <a:uFillTx/>
                <a:latin typeface="Arial" panose="020B0604020202020204"/>
                <a:ea typeface="+mn-ea"/>
                <a:cs typeface="Arial"/>
              </a:endParaRPr>
            </a:p>
          </p:txBody>
        </p:sp>
      </p:grpSp>
      <p:grpSp>
        <p:nvGrpSpPr>
          <p:cNvPr id="69" name="Group 32">
            <a:extLst>
              <a:ext uri="{FF2B5EF4-FFF2-40B4-BE49-F238E27FC236}">
                <a16:creationId xmlns:a16="http://schemas.microsoft.com/office/drawing/2014/main" id="{04A1E9AC-ADA8-D9F9-4D54-EF085047A5EA}"/>
              </a:ext>
            </a:extLst>
          </p:cNvPr>
          <p:cNvGrpSpPr/>
          <p:nvPr/>
        </p:nvGrpSpPr>
        <p:grpSpPr>
          <a:xfrm>
            <a:off x="6643144" y="2155128"/>
            <a:ext cx="1294013" cy="1521437"/>
            <a:chOff x="8885858" y="3147616"/>
            <a:chExt cx="2011355" cy="2614037"/>
          </a:xfrm>
        </p:grpSpPr>
        <p:sp>
          <p:nvSpPr>
            <p:cNvPr id="70" name="Rounded Rectangle 34">
              <a:extLst>
                <a:ext uri="{FF2B5EF4-FFF2-40B4-BE49-F238E27FC236}">
                  <a16:creationId xmlns:a16="http://schemas.microsoft.com/office/drawing/2014/main" id="{05625CB9-DD5A-6372-2A86-6E6173D12660}"/>
                </a:ext>
              </a:extLst>
            </p:cNvPr>
            <p:cNvSpPr/>
            <p:nvPr/>
          </p:nvSpPr>
          <p:spPr>
            <a:xfrm>
              <a:off x="8885858" y="3147616"/>
              <a:ext cx="2007532" cy="2422603"/>
            </a:xfrm>
            <a:prstGeom prst="roundRect">
              <a:avLst>
                <a:gd name="adj" fmla="val 4342"/>
              </a:avLst>
            </a:prstGeom>
            <a:solidFill>
              <a:schemeClr val="accent3">
                <a:alpha val="1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1" name="Rounded Rectangle 37">
              <a:extLst>
                <a:ext uri="{FF2B5EF4-FFF2-40B4-BE49-F238E27FC236}">
                  <a16:creationId xmlns:a16="http://schemas.microsoft.com/office/drawing/2014/main" id="{98A056F1-4BC4-3966-7305-8B4944615E79}"/>
                </a:ext>
              </a:extLst>
            </p:cNvPr>
            <p:cNvSpPr/>
            <p:nvPr/>
          </p:nvSpPr>
          <p:spPr>
            <a:xfrm>
              <a:off x="8889682" y="4658062"/>
              <a:ext cx="2007531" cy="1103591"/>
            </a:xfrm>
            <a:prstGeom prst="roundRect">
              <a:avLst>
                <a:gd name="adj" fmla="val 4342"/>
              </a:avLst>
            </a:prstGeom>
            <a:solidFill>
              <a:schemeClr val="accent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0" cap="none" spc="0" normalizeH="0" baseline="0" noProof="0">
                  <a:ln>
                    <a:noFill/>
                  </a:ln>
                  <a:solidFill>
                    <a:srgbClr val="FFFFFF"/>
                  </a:solidFill>
                  <a:effectLst/>
                  <a:uLnTx/>
                  <a:uFillTx/>
                  <a:latin typeface="Arial" panose="020B0604020202020204"/>
                  <a:ea typeface="+mn-ea"/>
                  <a:cs typeface="+mn-cs"/>
                </a:rPr>
                <a:t>Rumunsko</a:t>
              </a:r>
              <a:endParaRPr kumimoji="0" lang="en-US" sz="1100" b="1" i="0" u="none" strike="noStrike" kern="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r>
                <a:rPr kumimoji="0" lang="cs-CZ" sz="2400" b="1" i="0" u="none" strike="noStrike" kern="0" cap="none" spc="0" normalizeH="0" baseline="0" noProof="0">
                  <a:ln>
                    <a:noFill/>
                  </a:ln>
                  <a:solidFill>
                    <a:srgbClr val="FFFFFF"/>
                  </a:solidFill>
                  <a:effectLst/>
                  <a:uLnTx/>
                  <a:uFillTx/>
                  <a:latin typeface="Arial" panose="020B0604020202020204"/>
                  <a:ea typeface="+mn-ea"/>
                  <a:cs typeface="+mn-cs"/>
                </a:rPr>
                <a:t>3 </a:t>
              </a:r>
              <a:r>
                <a:rPr kumimoji="0" lang="en-US" sz="2400" b="1" i="0" u="none" strike="noStrike" kern="0" cap="none" spc="0" normalizeH="0" baseline="0" noProof="0">
                  <a:ln>
                    <a:noFill/>
                  </a:ln>
                  <a:solidFill>
                    <a:srgbClr val="FFFFFF"/>
                  </a:solidFill>
                  <a:effectLst/>
                  <a:uLnTx/>
                  <a:uFillTx/>
                  <a:latin typeface="Arial" panose="020B0604020202020204"/>
                  <a:ea typeface="+mn-ea"/>
                  <a:cs typeface="+mn-cs"/>
                </a:rPr>
                <a:t>%</a:t>
              </a:r>
              <a:endParaRPr kumimoji="0" lang="en-US" sz="2400" b="1" i="0" u="none" strike="noStrike" kern="0" cap="none" spc="0" normalizeH="0" baseline="0" noProof="0">
                <a:ln>
                  <a:noFill/>
                </a:ln>
                <a:solidFill>
                  <a:srgbClr val="FFFFFF"/>
                </a:solidFill>
                <a:effectLst/>
                <a:uLnTx/>
                <a:uFillTx/>
                <a:latin typeface="Arial" panose="020B0604020202020204"/>
                <a:ea typeface="+mn-ea"/>
                <a:cs typeface="Arial"/>
              </a:endParaRPr>
            </a:p>
          </p:txBody>
        </p:sp>
      </p:grpSp>
      <p:pic>
        <p:nvPicPr>
          <p:cNvPr id="41" name="Graphic 43">
            <a:extLst>
              <a:ext uri="{FF2B5EF4-FFF2-40B4-BE49-F238E27FC236}">
                <a16:creationId xmlns:a16="http://schemas.microsoft.com/office/drawing/2014/main" id="{50183CE3-4B27-61DC-474E-6F7931456E7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294826" y="2194471"/>
            <a:ext cx="800433" cy="800433"/>
          </a:xfrm>
          <a:prstGeom prst="rect">
            <a:avLst/>
          </a:prstGeom>
        </p:spPr>
      </p:pic>
      <p:pic>
        <p:nvPicPr>
          <p:cNvPr id="5" name="Grafický objekt 4">
            <a:extLst>
              <a:ext uri="{FF2B5EF4-FFF2-40B4-BE49-F238E27FC236}">
                <a16:creationId xmlns:a16="http://schemas.microsoft.com/office/drawing/2014/main" id="{4CAE21CE-30EC-1B47-1D2A-DF72BB6540F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09880" y="2155128"/>
            <a:ext cx="908415" cy="908415"/>
          </a:xfrm>
          <a:prstGeom prst="rect">
            <a:avLst/>
          </a:prstGeom>
        </p:spPr>
      </p:pic>
      <p:pic>
        <p:nvPicPr>
          <p:cNvPr id="9" name="Grafický objekt 8">
            <a:extLst>
              <a:ext uri="{FF2B5EF4-FFF2-40B4-BE49-F238E27FC236}">
                <a16:creationId xmlns:a16="http://schemas.microsoft.com/office/drawing/2014/main" id="{3073138F-F41A-F6FC-B8C0-2BE059DEE1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89287" y="2220862"/>
            <a:ext cx="746632" cy="746632"/>
          </a:xfrm>
          <a:prstGeom prst="rect">
            <a:avLst/>
          </a:prstGeom>
        </p:spPr>
      </p:pic>
      <p:pic>
        <p:nvPicPr>
          <p:cNvPr id="11" name="Grafický objekt 10">
            <a:extLst>
              <a:ext uri="{FF2B5EF4-FFF2-40B4-BE49-F238E27FC236}">
                <a16:creationId xmlns:a16="http://schemas.microsoft.com/office/drawing/2014/main" id="{1F5AD8E6-9F4D-D2AA-23FF-D5823A03E9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47301" y="2255496"/>
            <a:ext cx="694372" cy="694372"/>
          </a:xfrm>
          <a:prstGeom prst="rect">
            <a:avLst/>
          </a:prstGeom>
        </p:spPr>
      </p:pic>
      <p:pic>
        <p:nvPicPr>
          <p:cNvPr id="18" name="Grafický objekt 17">
            <a:extLst>
              <a:ext uri="{FF2B5EF4-FFF2-40B4-BE49-F238E27FC236}">
                <a16:creationId xmlns:a16="http://schemas.microsoft.com/office/drawing/2014/main" id="{CAA39160-8434-26E7-328B-8D484683980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55972" y="2244563"/>
            <a:ext cx="732084" cy="732084"/>
          </a:xfrm>
          <a:prstGeom prst="rect">
            <a:avLst/>
          </a:prstGeom>
        </p:spPr>
      </p:pic>
      <p:graphicFrame>
        <p:nvGraphicFramePr>
          <p:cNvPr id="6" name="Graf 5">
            <a:extLst>
              <a:ext uri="{FF2B5EF4-FFF2-40B4-BE49-F238E27FC236}">
                <a16:creationId xmlns:a16="http://schemas.microsoft.com/office/drawing/2014/main" id="{FAC6D8C8-DBC8-4580-B758-F1F9F42B993E}"/>
              </a:ext>
            </a:extLst>
          </p:cNvPr>
          <p:cNvGraphicFramePr>
            <a:graphicFrameLocks/>
          </p:cNvGraphicFramePr>
          <p:nvPr/>
        </p:nvGraphicFramePr>
        <p:xfrm>
          <a:off x="288471" y="4027230"/>
          <a:ext cx="11615057" cy="2828636"/>
        </p:xfrm>
        <a:graphic>
          <a:graphicData uri="http://schemas.openxmlformats.org/drawingml/2006/chart">
            <c:chart xmlns:c="http://schemas.openxmlformats.org/drawingml/2006/chart" xmlns:r="http://schemas.openxmlformats.org/officeDocument/2006/relationships" r:id="rId20"/>
          </a:graphicData>
        </a:graphic>
      </p:graphicFrame>
    </p:spTree>
    <p:extLst>
      <p:ext uri="{BB962C8B-B14F-4D97-AF65-F5344CB8AC3E}">
        <p14:creationId xmlns:p14="http://schemas.microsoft.com/office/powerpoint/2010/main" val="4047848482"/>
      </p:ext>
    </p:extLst>
  </p:cSld>
  <p:clrMapOvr>
    <a:masterClrMapping/>
  </p:clrMapOvr>
</p:sld>
</file>

<file path=ppt/theme/theme1.xml><?xml version="1.0" encoding="utf-8"?>
<a:theme xmlns:a="http://schemas.openxmlformats.org/drawingml/2006/main" name="1_Blue-Green Slides">
  <a:themeElements>
    <a:clrScheme name="MPG Refresh">
      <a:dk1>
        <a:srgbClr val="282A32"/>
      </a:dk1>
      <a:lt1>
        <a:srgbClr val="FFFFFF"/>
      </a:lt1>
      <a:dk2>
        <a:srgbClr val="9393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386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Orange Slides">
  <a:themeElements>
    <a:clrScheme name="MPG-2022">
      <a:dk1>
        <a:srgbClr val="282A32"/>
      </a:dk1>
      <a:lt1>
        <a:srgbClr val="FFFFFF"/>
      </a:lt1>
      <a:dk2>
        <a:srgbClr val="9393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386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MPG Refresh">
    <a:dk1>
      <a:srgbClr val="282A32"/>
    </a:dk1>
    <a:lt1>
      <a:srgbClr val="FFFFFF"/>
    </a:lt1>
    <a:dk2>
      <a:srgbClr val="9393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386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PG Refresh">
    <a:dk1>
      <a:srgbClr val="282A32"/>
    </a:dk1>
    <a:lt1>
      <a:srgbClr val="FFFFFF"/>
    </a:lt1>
    <a:dk2>
      <a:srgbClr val="9393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386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PG Refresh">
    <a:dk1>
      <a:srgbClr val="282A32"/>
    </a:dk1>
    <a:lt1>
      <a:srgbClr val="FFFFFF"/>
    </a:lt1>
    <a:dk2>
      <a:srgbClr val="939398"/>
    </a:dk2>
    <a:lt2>
      <a:srgbClr val="EFEFEF"/>
    </a:lt2>
    <a:accent1>
      <a:srgbClr val="4C79AF"/>
    </a:accent1>
    <a:accent2>
      <a:srgbClr val="669E66"/>
    </a:accent2>
    <a:accent3>
      <a:srgbClr val="CC334D"/>
    </a:accent3>
    <a:accent4>
      <a:srgbClr val="C25700"/>
    </a:accent4>
    <a:accent5>
      <a:srgbClr val="5C4BB9"/>
    </a:accent5>
    <a:accent6>
      <a:srgbClr val="67696F"/>
    </a:accent6>
    <a:hlink>
      <a:srgbClr val="4C79AF"/>
    </a:hlink>
    <a:folHlink>
      <a:srgbClr val="386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1323</Words>
  <Application>Microsoft Office PowerPoint</Application>
  <PresentationFormat>Širokoúhlá obrazovka</PresentationFormat>
  <Paragraphs>209</Paragraphs>
  <Slides>9</Slides>
  <Notes>8</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9</vt:i4>
      </vt:variant>
    </vt:vector>
  </HeadingPairs>
  <TitlesOfParts>
    <vt:vector size="18" baseType="lpstr">
      <vt:lpstr>Apple Symbols</vt:lpstr>
      <vt:lpstr>Aptos</vt:lpstr>
      <vt:lpstr>Arial</vt:lpstr>
      <vt:lpstr>Arial Narrow</vt:lpstr>
      <vt:lpstr>Calibri</vt:lpstr>
      <vt:lpstr>System Font Regular</vt:lpstr>
      <vt:lpstr>Times New Roman</vt:lpstr>
      <vt:lpstr>1_Blue-Green Slides</vt:lpstr>
      <vt:lpstr>Red Orange Slides</vt:lpstr>
      <vt:lpstr>ManpowerGroup index trhu  práce</vt:lpstr>
      <vt:lpstr>Prezentace aplikace PowerPoint</vt:lpstr>
      <vt:lpstr>ManpowerGroup index trhu práce</vt:lpstr>
      <vt:lpstr>ManpowerGroup index trhu práce Q3 2024</vt:lpstr>
      <vt:lpstr>ManpowerGroup index trhu práce</vt:lpstr>
      <vt:lpstr>Porovnání podle sektorů</vt:lpstr>
      <vt:lpstr>Porovnání podle velikosti společností</vt:lpstr>
      <vt:lpstr>Regionální srovnání</vt:lpstr>
      <vt:lpstr>Mezinárodní srovnání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Šárka Kumperová</dc:creator>
  <cp:lastModifiedBy>Šárka Kumperová</cp:lastModifiedBy>
  <cp:revision>1</cp:revision>
  <dcterms:created xsi:type="dcterms:W3CDTF">2024-06-10T15:06:26Z</dcterms:created>
  <dcterms:modified xsi:type="dcterms:W3CDTF">2024-06-10T15:07:27Z</dcterms:modified>
</cp:coreProperties>
</file>